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188" r:id="rId6"/>
  </p:sldMasterIdLst>
  <p:notesMasterIdLst>
    <p:notesMasterId r:id="rId15"/>
  </p:notesMasterIdLst>
  <p:handoutMasterIdLst>
    <p:handoutMasterId r:id="rId16"/>
  </p:handoutMasterIdLst>
  <p:sldIdLst>
    <p:sldId id="4860" r:id="rId7"/>
    <p:sldId id="4870" r:id="rId8"/>
    <p:sldId id="4872" r:id="rId9"/>
    <p:sldId id="3214" r:id="rId10"/>
    <p:sldId id="4875" r:id="rId11"/>
    <p:sldId id="4871" r:id="rId12"/>
    <p:sldId id="4876" r:id="rId13"/>
    <p:sldId id="4846" r:id="rId14"/>
  </p:sldIdLst>
  <p:sldSz cx="12192000" cy="6858000"/>
  <p:notesSz cx="7315200" cy="9601200"/>
  <p:custDataLst>
    <p:tags r:id="rId17"/>
  </p:custDataLst>
  <p:defaultTex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2160" userDrawn="1">
          <p15:clr>
            <a:srgbClr val="A4A3A4"/>
          </p15:clr>
        </p15:guide>
        <p15:guide id="3" pos="384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6D00"/>
    <a:srgbClr val="FFCD00"/>
    <a:srgbClr val="DA291C"/>
    <a:srgbClr val="DB291C"/>
    <a:srgbClr val="3EFAC5"/>
    <a:srgbClr val="0DF200"/>
    <a:srgbClr val="000000"/>
    <a:srgbClr val="201E1E"/>
    <a:srgbClr val="ED8B00"/>
    <a:srgbClr val="FF9900"/>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23" autoAdjust="0"/>
    <p:restoredTop sz="77908" autoAdjust="0"/>
  </p:normalViewPr>
  <p:slideViewPr>
    <p:cSldViewPr snapToGrid="0" showGuides="1">
      <p:cViewPr varScale="1">
        <p:scale>
          <a:sx n="86" d="100"/>
          <a:sy n="86" d="100"/>
        </p:scale>
        <p:origin x="1494" y="90"/>
      </p:cViewPr>
      <p:guideLst>
        <p:guide orient="horz" pos="2160"/>
        <p:guide pos="3840"/>
      </p:guideLst>
    </p:cSldViewPr>
  </p:slideViewPr>
  <p:outlineViewPr>
    <p:cViewPr>
      <p:scale>
        <a:sx n="33" d="100"/>
        <a:sy n="33" d="100"/>
      </p:scale>
      <p:origin x="0" y="-59190"/>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91" d="100"/>
          <a:sy n="91" d="100"/>
        </p:scale>
        <p:origin x="1680" y="78"/>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5.xml"/><Relationship Id="rId5" Type="http://schemas.openxmlformats.org/officeDocument/2006/relationships/customXml" Target="../customXml/item5.xml"/><Relationship Id="rId15"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vie Keo" userId="3352a9a3de818f4e" providerId="LiveId" clId="{C6369EFF-C47C-45AC-9AFD-ACDB71371787}"/>
    <pc:docChg chg="modSld">
      <pc:chgData name="Evie Keo" userId="3352a9a3de818f4e" providerId="LiveId" clId="{C6369EFF-C47C-45AC-9AFD-ACDB71371787}" dt="2023-11-09T07:43:35.101" v="334" actId="20577"/>
      <pc:docMkLst>
        <pc:docMk/>
      </pc:docMkLst>
      <pc:sldChg chg="modNotesTx">
        <pc:chgData name="Evie Keo" userId="3352a9a3de818f4e" providerId="LiveId" clId="{C6369EFF-C47C-45AC-9AFD-ACDB71371787}" dt="2023-11-09T07:41:12.267" v="117" actId="20577"/>
        <pc:sldMkLst>
          <pc:docMk/>
          <pc:sldMk cId="866832931" sldId="3214"/>
        </pc:sldMkLst>
      </pc:sldChg>
      <pc:sldChg chg="modNotesTx">
        <pc:chgData name="Evie Keo" userId="3352a9a3de818f4e" providerId="LiveId" clId="{C6369EFF-C47C-45AC-9AFD-ACDB71371787}" dt="2023-11-09T07:39:50.029" v="99" actId="20577"/>
        <pc:sldMkLst>
          <pc:docMk/>
          <pc:sldMk cId="3490792230" sldId="4870"/>
        </pc:sldMkLst>
      </pc:sldChg>
      <pc:sldChg chg="modNotesTx">
        <pc:chgData name="Evie Keo" userId="3352a9a3de818f4e" providerId="LiveId" clId="{C6369EFF-C47C-45AC-9AFD-ACDB71371787}" dt="2023-11-09T07:43:11.250" v="312" actId="20577"/>
        <pc:sldMkLst>
          <pc:docMk/>
          <pc:sldMk cId="882927273" sldId="4871"/>
        </pc:sldMkLst>
      </pc:sldChg>
      <pc:sldChg chg="modNotesTx">
        <pc:chgData name="Evie Keo" userId="3352a9a3de818f4e" providerId="LiveId" clId="{C6369EFF-C47C-45AC-9AFD-ACDB71371787}" dt="2023-11-09T07:40:14.069" v="102" actId="20577"/>
        <pc:sldMkLst>
          <pc:docMk/>
          <pc:sldMk cId="463841204" sldId="4872"/>
        </pc:sldMkLst>
      </pc:sldChg>
      <pc:sldChg chg="modNotesTx">
        <pc:chgData name="Evie Keo" userId="3352a9a3de818f4e" providerId="LiveId" clId="{C6369EFF-C47C-45AC-9AFD-ACDB71371787}" dt="2023-11-09T07:42:05.570" v="130" actId="20577"/>
        <pc:sldMkLst>
          <pc:docMk/>
          <pc:sldMk cId="2419147583" sldId="4875"/>
        </pc:sldMkLst>
      </pc:sldChg>
      <pc:sldChg chg="modNotesTx">
        <pc:chgData name="Evie Keo" userId="3352a9a3de818f4e" providerId="LiveId" clId="{C6369EFF-C47C-45AC-9AFD-ACDB71371787}" dt="2023-11-09T07:43:35.101" v="334" actId="20577"/>
        <pc:sldMkLst>
          <pc:docMk/>
          <pc:sldMk cId="416738624" sldId="4876"/>
        </pc:sldMkLst>
      </pc:sldChg>
    </pc:docChg>
  </pc:docChgLst>
  <pc:docChgLst>
    <pc:chgData name="Evie Keo" userId="3352a9a3de818f4e" providerId="LiveId" clId="{09F6C376-D914-4CEC-905A-D46A59D7E90E}"/>
    <pc:docChg chg="modSld">
      <pc:chgData name="Evie Keo" userId="3352a9a3de818f4e" providerId="LiveId" clId="{09F6C376-D914-4CEC-905A-D46A59D7E90E}" dt="2023-11-09T09:17:25.318" v="6" actId="20577"/>
      <pc:docMkLst>
        <pc:docMk/>
      </pc:docMkLst>
      <pc:sldChg chg="modNotesTx">
        <pc:chgData name="Evie Keo" userId="3352a9a3de818f4e" providerId="LiveId" clId="{09F6C376-D914-4CEC-905A-D46A59D7E90E}" dt="2023-11-09T09:17:20.179" v="3" actId="20577"/>
        <pc:sldMkLst>
          <pc:docMk/>
          <pc:sldMk cId="866832931" sldId="3214"/>
        </pc:sldMkLst>
      </pc:sldChg>
      <pc:sldChg chg="modNotesTx">
        <pc:chgData name="Evie Keo" userId="3352a9a3de818f4e" providerId="LiveId" clId="{09F6C376-D914-4CEC-905A-D46A59D7E90E}" dt="2023-11-09T09:17:13.443" v="0" actId="20577"/>
        <pc:sldMkLst>
          <pc:docMk/>
          <pc:sldMk cId="1262261628" sldId="4860"/>
        </pc:sldMkLst>
      </pc:sldChg>
      <pc:sldChg chg="modNotesTx">
        <pc:chgData name="Evie Keo" userId="3352a9a3de818f4e" providerId="LiveId" clId="{09F6C376-D914-4CEC-905A-D46A59D7E90E}" dt="2023-11-09T09:17:15.386" v="1" actId="20577"/>
        <pc:sldMkLst>
          <pc:docMk/>
          <pc:sldMk cId="3490792230" sldId="4870"/>
        </pc:sldMkLst>
      </pc:sldChg>
      <pc:sldChg chg="modNotesTx">
        <pc:chgData name="Evie Keo" userId="3352a9a3de818f4e" providerId="LiveId" clId="{09F6C376-D914-4CEC-905A-D46A59D7E90E}" dt="2023-11-09T09:17:23.998" v="5" actId="20577"/>
        <pc:sldMkLst>
          <pc:docMk/>
          <pc:sldMk cId="882927273" sldId="4871"/>
        </pc:sldMkLst>
      </pc:sldChg>
      <pc:sldChg chg="modNotesTx">
        <pc:chgData name="Evie Keo" userId="3352a9a3de818f4e" providerId="LiveId" clId="{09F6C376-D914-4CEC-905A-D46A59D7E90E}" dt="2023-11-09T09:17:17.878" v="2" actId="20577"/>
        <pc:sldMkLst>
          <pc:docMk/>
          <pc:sldMk cId="463841204" sldId="4872"/>
        </pc:sldMkLst>
      </pc:sldChg>
      <pc:sldChg chg="modNotesTx">
        <pc:chgData name="Evie Keo" userId="3352a9a3de818f4e" providerId="LiveId" clId="{09F6C376-D914-4CEC-905A-D46A59D7E90E}" dt="2023-11-09T09:17:21.894" v="4" actId="20577"/>
        <pc:sldMkLst>
          <pc:docMk/>
          <pc:sldMk cId="2419147583" sldId="4875"/>
        </pc:sldMkLst>
      </pc:sldChg>
      <pc:sldChg chg="modNotesTx">
        <pc:chgData name="Evie Keo" userId="3352a9a3de818f4e" providerId="LiveId" clId="{09F6C376-D914-4CEC-905A-D46A59D7E90E}" dt="2023-11-09T09:17:25.318" v="6" actId="20577"/>
        <pc:sldMkLst>
          <pc:docMk/>
          <pc:sldMk cId="416738624" sldId="4876"/>
        </pc:sldMkLst>
      </pc:sldChg>
    </pc:docChg>
  </pc:docChgLst>
</pc:chgInfo>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5.4012345679012343E-2"/>
          <c:y val="6.0613352687290199E-2"/>
          <c:w val="0.91512345679012341"/>
          <c:h val="0.89384659298949198"/>
        </c:manualLayout>
      </c:layout>
      <c:doughnutChart>
        <c:varyColors val="1"/>
        <c:dLbls>
          <c:showLegendKey val="0"/>
          <c:showVal val="0"/>
          <c:showCatName val="0"/>
          <c:showSerName val="0"/>
          <c:showPercent val="0"/>
          <c:showBubbleSize val="0"/>
          <c:showLeaderLines val="0"/>
        </c:dLbls>
        <c:firstSliceAng val="182"/>
        <c:holeSize val="90"/>
      </c:doughnutChart>
      <c:spPr>
        <a:noFill/>
        <a:ln w="25400">
          <a:noFill/>
        </a:ln>
      </c:spPr>
    </c:plotArea>
    <c:plotVisOnly val="1"/>
    <c:dispBlanksAs val="gap"/>
    <c:showDLblsOverMax val="0"/>
  </c:chart>
  <c:txPr>
    <a:bodyPr/>
    <a:lstStyle/>
    <a:p>
      <a:pPr>
        <a:defRPr sz="1800"/>
      </a:pPr>
      <a:endParaRPr lang="en-US"/>
    </a:p>
  </c:txPr>
  <c:externalData r:id="rId1">
    <c:autoUpdate val="0"/>
  </c:externalData>
  <c:userShapes r:id="rId2"/>
</c:chartSpace>
</file>

<file path=ppt/drawings/_rels/drawing1.xml.rels><?xml version="1.0" encoding="UTF-8" standalone="yes"?>
<Relationships xmlns="http://schemas.openxmlformats.org/package/2006/relationships"><Relationship Id="rId1" Type="http://schemas.openxmlformats.org/officeDocument/2006/relationships/image" Target="../media/image18.jpeg"/></Relationships>
</file>

<file path=ppt/drawings/drawing1.xml><?xml version="1.0" encoding="utf-8"?>
<c:userShapes xmlns:c="http://schemas.openxmlformats.org/drawingml/2006/chart">
  <cdr:relSizeAnchor xmlns:cdr="http://schemas.openxmlformats.org/drawingml/2006/chartDrawing">
    <cdr:from>
      <cdr:x>0</cdr:x>
      <cdr:y>0.16771</cdr:y>
    </cdr:from>
    <cdr:to>
      <cdr:x>1</cdr:x>
      <cdr:y>1</cdr:y>
    </cdr:to>
    <cdr:pic>
      <cdr:nvPicPr>
        <cdr:cNvPr id="2" name="Picture 1" descr="What our biggest lender's chief economist thinks about ...">
          <a:extLst xmlns:a="http://schemas.openxmlformats.org/drawingml/2006/main">
            <a:ext uri="{FF2B5EF4-FFF2-40B4-BE49-F238E27FC236}">
              <a16:creationId xmlns:a16="http://schemas.microsoft.com/office/drawing/2014/main" id="{9962C856-B3AE-C1F2-6002-D2D2983ED309}"/>
            </a:ext>
          </a:extLst>
        </cdr:cNvPr>
        <cdr:cNvPicPr>
          <a:picLocks xmlns:a="http://schemas.openxmlformats.org/drawingml/2006/main" noChangeAspect="1" noChangeArrowheads="1"/>
        </cdr:cNvPicPr>
      </cdr:nvPicPr>
      <cdr:blipFill>
        <a:blip xmlns:a="http://schemas.openxmlformats.org/drawingml/2006/main" xmlns:r="http://schemas.openxmlformats.org/officeDocument/2006/relationships" r:embed="rId1">
          <a:extLst>
            <a:ext uri="{28A0092B-C50C-407E-A947-70E740481C1C}">
              <a14:useLocalDpi xmlns:a14="http://schemas.microsoft.com/office/drawing/2010/main" val="0"/>
            </a:ext>
          </a:extLst>
        </a:blip>
        <a:srcRect xmlns:a="http://schemas.openxmlformats.org/drawingml/2006/main"/>
        <a:stretch xmlns:a="http://schemas.openxmlformats.org/drawingml/2006/main">
          <a:fillRect/>
        </a:stretch>
      </cdr:blipFill>
      <cdr:spPr bwMode="auto">
        <a:xfrm xmlns:a="http://schemas.openxmlformats.org/drawingml/2006/main">
          <a:off x="311332" y="2410007"/>
          <a:ext cx="3739967" cy="2804975"/>
        </a:xfrm>
        <a:prstGeom xmlns:a="http://schemas.openxmlformats.org/drawingml/2006/main" prst="rect">
          <a:avLst/>
        </a:prstGeom>
        <a:noFill xmlns:a="http://schemas.openxmlformats.org/drawingml/2006/main"/>
        <a:extLst xmlns:a="http://schemas.openxmlformats.org/drawingml/2006/main">
          <a:ext uri="{909E8E84-426E-40DD-AFC4-6F175D3DCCD1}">
            <a14:hiddenFill xmlns:a14="http://schemas.microsoft.com/office/drawing/2010/main">
              <a:solidFill>
                <a:srgbClr val="FFFFFF"/>
              </a:solidFill>
            </a14:hiddenFill>
          </a:ext>
        </a:extLst>
      </cdr:spPr>
    </cdr:pic>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smtClean="0">
                <a:latin typeface="Arial" panose="020B0604020202020204" pitchFamily="34" charset="0"/>
              </a:rPr>
              <a:t>11/9/2023</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smtClean="0"/>
              <a:pPr/>
              <a:t>11/9/2023</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smtClean="0"/>
              <a:pPr/>
              <a:t>‹#›</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1</a:t>
            </a:fld>
            <a:endParaRPr lang="en-US" dirty="0"/>
          </a:p>
        </p:txBody>
      </p:sp>
    </p:spTree>
    <p:extLst>
      <p:ext uri="{BB962C8B-B14F-4D97-AF65-F5344CB8AC3E}">
        <p14:creationId xmlns:p14="http://schemas.microsoft.com/office/powerpoint/2010/main" val="2755036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D7A60D-3E19-490C-871A-7E8BDE86E237}" type="slidenum">
              <a:rPr kumimoji="0" lang="en-US" sz="1200" b="0" i="0" u="none" strike="noStrike" kern="1200" cap="none" spc="0" normalizeH="0" baseline="0" noProof="0" smtClean="0">
                <a:ln>
                  <a:noFill/>
                </a:ln>
                <a:solidFill>
                  <a:prstClr val="black"/>
                </a:solidFill>
                <a:effectLst/>
                <a:uLnTx/>
                <a:uFillTx/>
                <a:latin typeface="Open Sans" panose="020B06060305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Open Sans" panose="020B0606030504020204" pitchFamily="34" charset="0"/>
              <a:ea typeface="+mn-ea"/>
              <a:cs typeface="+mn-cs"/>
            </a:endParaRPr>
          </a:p>
        </p:txBody>
      </p:sp>
    </p:spTree>
    <p:extLst>
      <p:ext uri="{BB962C8B-B14F-4D97-AF65-F5344CB8AC3E}">
        <p14:creationId xmlns:p14="http://schemas.microsoft.com/office/powerpoint/2010/main" val="40973427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endParaRPr lang="en-AU"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2610801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3064696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2516045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13091985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12644023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Growth - Cover 5">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0B5C52B-A803-3748-B886-F76724C3C550}"/>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9" name="Text Placeholder 6">
            <a:extLst>
              <a:ext uri="{FF2B5EF4-FFF2-40B4-BE49-F238E27FC236}">
                <a16:creationId xmlns:a16="http://schemas.microsoft.com/office/drawing/2014/main" id="{76E68383-C5C9-0C41-8944-BDC21381448A}"/>
              </a:ext>
            </a:extLst>
          </p:cNvPr>
          <p:cNvSpPr>
            <a:spLocks noGrp="1"/>
          </p:cNvSpPr>
          <p:nvPr>
            <p:ph type="body" sz="quarter" idx="11" hasCustomPrompt="1"/>
          </p:nvPr>
        </p:nvSpPr>
        <p:spPr>
          <a:xfrm>
            <a:off x="914400" y="3344276"/>
            <a:ext cx="4038600" cy="1628558"/>
          </a:xfrm>
          <a:prstGeom prst="rect">
            <a:avLst/>
          </a:prstGeom>
        </p:spPr>
        <p:txBody>
          <a:bodyPr>
            <a:noAutofit/>
          </a:bodyPr>
          <a:lstStyle>
            <a:lvl1pPr marL="0" indent="0">
              <a:lnSpc>
                <a:spcPts val="4340"/>
              </a:lnSpc>
              <a:buFontTx/>
              <a:buNone/>
              <a:defRPr sz="3200" b="0" i="0">
                <a:solidFill>
                  <a:srgbClr val="86BC25"/>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Here, it’s just a headline that </a:t>
            </a:r>
            <a:br>
              <a:rPr lang="en-US" dirty="0"/>
            </a:br>
            <a:r>
              <a:rPr lang="en-US" dirty="0"/>
              <a:t>goes here as usual</a:t>
            </a:r>
          </a:p>
        </p:txBody>
      </p:sp>
      <p:sp>
        <p:nvSpPr>
          <p:cNvPr id="11" name="Text Placeholder 2">
            <a:extLst>
              <a:ext uri="{FF2B5EF4-FFF2-40B4-BE49-F238E27FC236}">
                <a16:creationId xmlns:a16="http://schemas.microsoft.com/office/drawing/2014/main" id="{A3A75483-02C0-EA47-8719-DFFC81B8B444}"/>
              </a:ext>
            </a:extLst>
          </p:cNvPr>
          <p:cNvSpPr>
            <a:spLocks noGrp="1"/>
          </p:cNvSpPr>
          <p:nvPr>
            <p:ph type="body" sz="quarter" idx="12" hasCustomPrompt="1"/>
          </p:nvPr>
        </p:nvSpPr>
        <p:spPr>
          <a:xfrm>
            <a:off x="902970" y="2631074"/>
            <a:ext cx="1892300" cy="37465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noAutofit/>
          </a:bodyPr>
          <a:lstStyle>
            <a:lvl1pPr marL="0" indent="0">
              <a:buFontTx/>
              <a:buNone/>
              <a:defRPr sz="1400" b="0" i="0" spc="5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2pPr>
            <a:lvl3pPr marL="9144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3pPr>
            <a:lvl4pPr marL="13716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4pPr>
            <a:lvl5pPr marL="18288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Month, XX 2021</a:t>
            </a:r>
          </a:p>
        </p:txBody>
      </p:sp>
      <p:sp>
        <p:nvSpPr>
          <p:cNvPr id="12" name="Text Placeholder 10">
            <a:extLst>
              <a:ext uri="{FF2B5EF4-FFF2-40B4-BE49-F238E27FC236}">
                <a16:creationId xmlns:a16="http://schemas.microsoft.com/office/drawing/2014/main" id="{70F42A91-1B0E-FA49-9161-0DAE0A8020D5}"/>
              </a:ext>
            </a:extLst>
          </p:cNvPr>
          <p:cNvSpPr>
            <a:spLocks noGrp="1"/>
          </p:cNvSpPr>
          <p:nvPr>
            <p:ph type="body" sz="quarter" idx="13" hasCustomPrompt="1"/>
          </p:nvPr>
        </p:nvSpPr>
        <p:spPr>
          <a:xfrm>
            <a:off x="914400" y="5235575"/>
            <a:ext cx="4038600" cy="263525"/>
          </a:xfrm>
          <a:prstGeom prst="rect">
            <a:avLst/>
          </a:prstGeom>
        </p:spPr>
        <p:txBody>
          <a:bodyPr>
            <a:noAutofit/>
          </a:bodyPr>
          <a:lstStyle>
            <a:lvl1pPr marL="0" indent="0">
              <a:buFontTx/>
              <a:buNone/>
              <a:defRPr sz="1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a:t>Short subhead can live here if needed but one line</a:t>
            </a:r>
          </a:p>
        </p:txBody>
      </p:sp>
      <p:pic>
        <p:nvPicPr>
          <p:cNvPr id="7" name="Picture 6">
            <a:extLst>
              <a:ext uri="{FF2B5EF4-FFF2-40B4-BE49-F238E27FC236}">
                <a16:creationId xmlns:a16="http://schemas.microsoft.com/office/drawing/2014/main" id="{C2B96BA5-FA64-564F-A356-7A59AB44679F}"/>
              </a:ext>
            </a:extLst>
          </p:cNvPr>
          <p:cNvPicPr>
            <a:picLocks noChangeAspect="1"/>
          </p:cNvPicPr>
          <p:nvPr userDrawn="1"/>
        </p:nvPicPr>
        <p:blipFill>
          <a:blip r:embed="rId3" cstate="email">
            <a:extLst>
              <a:ext uri="{28A0092B-C50C-407E-A947-70E740481C1C}">
                <a14:useLocalDpi xmlns:a14="http://schemas.microsoft.com/office/drawing/2010/main"/>
              </a:ext>
            </a:extLst>
          </a:blip>
          <a:srcRect/>
          <a:stretch/>
        </p:blipFill>
        <p:spPr>
          <a:xfrm>
            <a:off x="914400" y="5887593"/>
            <a:ext cx="858282" cy="395082"/>
          </a:xfrm>
          <a:prstGeom prst="rect">
            <a:avLst/>
          </a:prstGeom>
        </p:spPr>
      </p:pic>
    </p:spTree>
    <p:extLst>
      <p:ext uri="{BB962C8B-B14F-4D97-AF65-F5344CB8AC3E}">
        <p14:creationId xmlns:p14="http://schemas.microsoft.com/office/powerpoint/2010/main" val="2537469169"/>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2_One Line - Cover Teal">
    <p:bg>
      <p:bgPr>
        <a:solidFill>
          <a:schemeClr val="accent3"/>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18A9508-0036-1040-B935-ABF3C8462148}"/>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pic>
        <p:nvPicPr>
          <p:cNvPr id="15" name="Picture 14">
            <a:extLst>
              <a:ext uri="{FF2B5EF4-FFF2-40B4-BE49-F238E27FC236}">
                <a16:creationId xmlns:a16="http://schemas.microsoft.com/office/drawing/2014/main" id="{703F50F5-3992-9342-A7FF-9F9BE19F555A}"/>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14400" y="5876071"/>
            <a:ext cx="862293" cy="399378"/>
          </a:xfrm>
          <a:prstGeom prst="rect">
            <a:avLst/>
          </a:prstGeom>
        </p:spPr>
      </p:pic>
      <p:sp>
        <p:nvSpPr>
          <p:cNvPr id="7" name="Text Placeholder 6">
            <a:extLst>
              <a:ext uri="{FF2B5EF4-FFF2-40B4-BE49-F238E27FC236}">
                <a16:creationId xmlns:a16="http://schemas.microsoft.com/office/drawing/2014/main" id="{44323E51-3EC6-D14D-8285-850254333713}"/>
              </a:ext>
            </a:extLst>
          </p:cNvPr>
          <p:cNvSpPr>
            <a:spLocks noGrp="1"/>
          </p:cNvSpPr>
          <p:nvPr>
            <p:ph type="body" sz="quarter" idx="11" hasCustomPrompt="1"/>
          </p:nvPr>
        </p:nvSpPr>
        <p:spPr>
          <a:xfrm>
            <a:off x="914400" y="3344276"/>
            <a:ext cx="4038600" cy="519501"/>
          </a:xfrm>
          <a:prstGeom prst="rect">
            <a:avLst/>
          </a:prstGeom>
        </p:spPr>
        <p:txBody>
          <a:bodyPr>
            <a:spAutoFit/>
          </a:bodyPr>
          <a:lstStyle>
            <a:lvl1pPr marL="0" indent="0">
              <a:lnSpc>
                <a:spcPts val="4340"/>
              </a:lnSpc>
              <a:buFontTx/>
              <a:buNone/>
              <a:defRPr sz="3200" b="0" i="0">
                <a:solidFill>
                  <a:srgbClr val="046A38"/>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Here, it’s a sentence</a:t>
            </a:r>
          </a:p>
        </p:txBody>
      </p:sp>
      <p:sp>
        <p:nvSpPr>
          <p:cNvPr id="8" name="Text Placeholder 2">
            <a:extLst>
              <a:ext uri="{FF2B5EF4-FFF2-40B4-BE49-F238E27FC236}">
                <a16:creationId xmlns:a16="http://schemas.microsoft.com/office/drawing/2014/main" id="{1A0D540B-CD4A-4D4A-A230-F0C6A3D6DE5B}"/>
              </a:ext>
            </a:extLst>
          </p:cNvPr>
          <p:cNvSpPr>
            <a:spLocks noGrp="1"/>
          </p:cNvSpPr>
          <p:nvPr>
            <p:ph type="body" sz="quarter" idx="12" hasCustomPrompt="1"/>
          </p:nvPr>
        </p:nvSpPr>
        <p:spPr>
          <a:xfrm>
            <a:off x="902970" y="2631074"/>
            <a:ext cx="1892300" cy="37465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noAutofit/>
          </a:bodyPr>
          <a:lstStyle>
            <a:lvl1pPr marL="0" indent="0">
              <a:buFontTx/>
              <a:buNone/>
              <a:defRPr sz="1400" b="0" i="0" spc="50" baseline="0">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2pPr>
            <a:lvl3pPr marL="9144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3pPr>
            <a:lvl4pPr marL="13716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4pPr>
            <a:lvl5pPr marL="18288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Month, XX 2021</a:t>
            </a:r>
          </a:p>
        </p:txBody>
      </p:sp>
      <p:sp>
        <p:nvSpPr>
          <p:cNvPr id="9" name="Text Placeholder 10">
            <a:extLst>
              <a:ext uri="{FF2B5EF4-FFF2-40B4-BE49-F238E27FC236}">
                <a16:creationId xmlns:a16="http://schemas.microsoft.com/office/drawing/2014/main" id="{24A761CD-FC5A-5149-869E-4BEE5A234D93}"/>
              </a:ext>
            </a:extLst>
          </p:cNvPr>
          <p:cNvSpPr>
            <a:spLocks noGrp="1"/>
          </p:cNvSpPr>
          <p:nvPr>
            <p:ph type="body" sz="quarter" idx="17" hasCustomPrompt="1"/>
          </p:nvPr>
        </p:nvSpPr>
        <p:spPr>
          <a:xfrm>
            <a:off x="914400" y="4157178"/>
            <a:ext cx="4038600" cy="263525"/>
          </a:xfrm>
          <a:prstGeom prst="rect">
            <a:avLst/>
          </a:prstGeom>
        </p:spPr>
        <p:txBody>
          <a:bodyPr>
            <a:noAutofit/>
          </a:bodyPr>
          <a:lstStyle>
            <a:lvl1pPr marL="0" indent="0">
              <a:buFontTx/>
              <a:buNone/>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a:t>Short subhead can live here if needed but one line</a:t>
            </a:r>
          </a:p>
        </p:txBody>
      </p:sp>
    </p:spTree>
    <p:extLst>
      <p:ext uri="{BB962C8B-B14F-4D97-AF65-F5344CB8AC3E}">
        <p14:creationId xmlns:p14="http://schemas.microsoft.com/office/powerpoint/2010/main" val="3672758167"/>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3_One Line - Cover Green">
    <p:bg>
      <p:bgPr>
        <a:solidFill>
          <a:schemeClr val="accent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3048719-E28A-7F4E-935C-0C9DA188F4FF}"/>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3174" y="1785"/>
            <a:ext cx="12185651" cy="6854429"/>
          </a:xfrm>
          <a:prstGeom prst="rect">
            <a:avLst/>
          </a:prstGeom>
        </p:spPr>
      </p:pic>
      <p:pic>
        <p:nvPicPr>
          <p:cNvPr id="7" name="Picture 6">
            <a:extLst>
              <a:ext uri="{FF2B5EF4-FFF2-40B4-BE49-F238E27FC236}">
                <a16:creationId xmlns:a16="http://schemas.microsoft.com/office/drawing/2014/main" id="{95284F5E-B46A-904A-A72E-50D51C5B5E3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14400" y="5876071"/>
            <a:ext cx="862293" cy="399378"/>
          </a:xfrm>
          <a:prstGeom prst="rect">
            <a:avLst/>
          </a:prstGeom>
        </p:spPr>
      </p:pic>
      <p:sp>
        <p:nvSpPr>
          <p:cNvPr id="8" name="Text Placeholder 6">
            <a:extLst>
              <a:ext uri="{FF2B5EF4-FFF2-40B4-BE49-F238E27FC236}">
                <a16:creationId xmlns:a16="http://schemas.microsoft.com/office/drawing/2014/main" id="{C9E06926-1D60-0644-9854-2FBEFED2351A}"/>
              </a:ext>
            </a:extLst>
          </p:cNvPr>
          <p:cNvSpPr>
            <a:spLocks noGrp="1"/>
          </p:cNvSpPr>
          <p:nvPr>
            <p:ph type="body" sz="quarter" idx="11" hasCustomPrompt="1"/>
          </p:nvPr>
        </p:nvSpPr>
        <p:spPr>
          <a:xfrm>
            <a:off x="914400" y="3344276"/>
            <a:ext cx="4038600" cy="519501"/>
          </a:xfrm>
          <a:prstGeom prst="rect">
            <a:avLst/>
          </a:prstGeom>
        </p:spPr>
        <p:txBody>
          <a:bodyPr>
            <a:spAutoFit/>
          </a:bodyPr>
          <a:lstStyle>
            <a:lvl1pPr marL="0" indent="0">
              <a:lnSpc>
                <a:spcPts val="4340"/>
              </a:lnSpc>
              <a:buFontTx/>
              <a:buNone/>
              <a:defRPr sz="3200" b="0" i="0">
                <a:solidFill>
                  <a:srgbClr val="046A38"/>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Here, it’s a sentence</a:t>
            </a:r>
          </a:p>
        </p:txBody>
      </p:sp>
      <p:sp>
        <p:nvSpPr>
          <p:cNvPr id="9" name="Text Placeholder 2">
            <a:extLst>
              <a:ext uri="{FF2B5EF4-FFF2-40B4-BE49-F238E27FC236}">
                <a16:creationId xmlns:a16="http://schemas.microsoft.com/office/drawing/2014/main" id="{284C89DD-3BE7-D041-88EA-661B452216FD}"/>
              </a:ext>
            </a:extLst>
          </p:cNvPr>
          <p:cNvSpPr>
            <a:spLocks noGrp="1"/>
          </p:cNvSpPr>
          <p:nvPr>
            <p:ph type="body" sz="quarter" idx="12" hasCustomPrompt="1"/>
          </p:nvPr>
        </p:nvSpPr>
        <p:spPr>
          <a:xfrm>
            <a:off x="902970" y="2631074"/>
            <a:ext cx="1892300" cy="37465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noAutofit/>
          </a:bodyPr>
          <a:lstStyle>
            <a:lvl1pPr marL="0" indent="0">
              <a:buFontTx/>
              <a:buNone/>
              <a:defRPr sz="1400" b="0" i="0" spc="50" baseline="0">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2pPr>
            <a:lvl3pPr marL="9144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3pPr>
            <a:lvl4pPr marL="13716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4pPr>
            <a:lvl5pPr marL="18288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Month, XX 2021</a:t>
            </a:r>
          </a:p>
        </p:txBody>
      </p:sp>
      <p:sp>
        <p:nvSpPr>
          <p:cNvPr id="10" name="Text Placeholder 10">
            <a:extLst>
              <a:ext uri="{FF2B5EF4-FFF2-40B4-BE49-F238E27FC236}">
                <a16:creationId xmlns:a16="http://schemas.microsoft.com/office/drawing/2014/main" id="{F8B4A237-00C4-C149-80AA-DCA4FB95CB8A}"/>
              </a:ext>
            </a:extLst>
          </p:cNvPr>
          <p:cNvSpPr>
            <a:spLocks noGrp="1"/>
          </p:cNvSpPr>
          <p:nvPr>
            <p:ph type="body" sz="quarter" idx="17" hasCustomPrompt="1"/>
          </p:nvPr>
        </p:nvSpPr>
        <p:spPr>
          <a:xfrm>
            <a:off x="914400" y="4157178"/>
            <a:ext cx="4038600" cy="263525"/>
          </a:xfrm>
          <a:prstGeom prst="rect">
            <a:avLst/>
          </a:prstGeom>
        </p:spPr>
        <p:txBody>
          <a:bodyPr>
            <a:noAutofit/>
          </a:bodyPr>
          <a:lstStyle>
            <a:lvl1pPr marL="0" indent="0">
              <a:buFontTx/>
              <a:buNone/>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a:t>Short subhead can live here if needed but one line</a:t>
            </a:r>
          </a:p>
        </p:txBody>
      </p:sp>
    </p:spTree>
    <p:extLst>
      <p:ext uri="{BB962C8B-B14F-4D97-AF65-F5344CB8AC3E}">
        <p14:creationId xmlns:p14="http://schemas.microsoft.com/office/powerpoint/2010/main" val="1234672424"/>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ransform - Divider - 1">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88FED4-4C49-8A4C-864E-316E650AE22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8" name="Rectangle 7">
            <a:extLst>
              <a:ext uri="{FF2B5EF4-FFF2-40B4-BE49-F238E27FC236}">
                <a16:creationId xmlns:a16="http://schemas.microsoft.com/office/drawing/2014/main" id="{F3CF0D64-A9E3-FD4A-9801-6CE0BC9F9DFD}"/>
              </a:ext>
            </a:extLst>
          </p:cNvPr>
          <p:cNvSpPr/>
          <p:nvPr userDrawn="1"/>
        </p:nvSpPr>
        <p:spPr>
          <a:xfrm rot="10800000">
            <a:off x="0" y="0"/>
            <a:ext cx="12192000" cy="6858000"/>
          </a:xfrm>
          <a:prstGeom prst="rect">
            <a:avLst/>
          </a:prstGeom>
          <a:gradFill>
            <a:gsLst>
              <a:gs pos="0">
                <a:schemeClr val="tx1">
                  <a:alpha val="24000"/>
                </a:schemeClr>
              </a:gs>
              <a:gs pos="21000">
                <a:schemeClr val="tx1">
                  <a:alpha val="66000"/>
                </a:schemeClr>
              </a:gs>
              <a:gs pos="62000">
                <a:schemeClr val="tx1">
                  <a:lumMod val="0"/>
                  <a:alpha val="33000"/>
                </a:scheme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6" name="Text Placeholder 6">
            <a:extLst>
              <a:ext uri="{FF2B5EF4-FFF2-40B4-BE49-F238E27FC236}">
                <a16:creationId xmlns:a16="http://schemas.microsoft.com/office/drawing/2014/main" id="{33ED0135-540E-E440-A0B6-8DB4DE003C1A}"/>
              </a:ext>
            </a:extLst>
          </p:cNvPr>
          <p:cNvSpPr>
            <a:spLocks noGrp="1"/>
          </p:cNvSpPr>
          <p:nvPr>
            <p:ph type="body" sz="quarter" idx="12" hasCustomPrompt="1"/>
          </p:nvPr>
        </p:nvSpPr>
        <p:spPr>
          <a:xfrm>
            <a:off x="929389" y="4868297"/>
            <a:ext cx="3124200" cy="282889"/>
          </a:xfrm>
          <a:prstGeom prst="rect">
            <a:avLst/>
          </a:prstGeom>
        </p:spPr>
        <p:txBody>
          <a:bodyPr anchor="t" anchorCtr="0">
            <a:noAutofit/>
          </a:bodyPr>
          <a:lstStyle>
            <a:lvl1pPr marL="0" indent="0">
              <a:lnSpc>
                <a:spcPct val="120000"/>
              </a:lnSpc>
              <a:spcAft>
                <a:spcPts val="0"/>
              </a:spcAft>
              <a:buFontTx/>
              <a:buNone/>
              <a:defRPr lang="en-US" sz="11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algn="l" defTabSz="914400" rtl="0" eaLnBrk="1" latinLnBrk="0" hangingPunct="1">
              <a:lnSpc>
                <a:spcPct val="133000"/>
              </a:lnSpc>
            </a:pPr>
            <a:r>
              <a:rPr lang="en-US" dirty="0"/>
              <a:t>Subtitle goes here when needed</a:t>
            </a:r>
          </a:p>
        </p:txBody>
      </p:sp>
      <p:sp>
        <p:nvSpPr>
          <p:cNvPr id="7" name="Text Placeholder 6">
            <a:extLst>
              <a:ext uri="{FF2B5EF4-FFF2-40B4-BE49-F238E27FC236}">
                <a16:creationId xmlns:a16="http://schemas.microsoft.com/office/drawing/2014/main" id="{31DF6850-187A-CF49-8B0F-550BFB867FCE}"/>
              </a:ext>
            </a:extLst>
          </p:cNvPr>
          <p:cNvSpPr>
            <a:spLocks noGrp="1"/>
          </p:cNvSpPr>
          <p:nvPr>
            <p:ph type="body" sz="quarter" idx="11" hasCustomPrompt="1"/>
          </p:nvPr>
        </p:nvSpPr>
        <p:spPr>
          <a:xfrm>
            <a:off x="929389" y="3728714"/>
            <a:ext cx="5681475" cy="1103296"/>
          </a:xfrm>
          <a:prstGeom prst="rect">
            <a:avLst/>
          </a:prstGeom>
        </p:spPr>
        <p:txBody>
          <a:bodyPr anchor="b" anchorCtr="0">
            <a:noAutofit/>
          </a:bodyPr>
          <a:lstStyle>
            <a:lvl1pPr marL="0" indent="0">
              <a:lnSpc>
                <a:spcPct val="100000"/>
              </a:lnSpc>
              <a:buFontTx/>
              <a:buNone/>
              <a:defRPr sz="4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Divider slide title goes here when needed</a:t>
            </a:r>
          </a:p>
        </p:txBody>
      </p:sp>
    </p:spTree>
    <p:extLst>
      <p:ext uri="{BB962C8B-B14F-4D97-AF65-F5344CB8AC3E}">
        <p14:creationId xmlns:p14="http://schemas.microsoft.com/office/powerpoint/2010/main" val="2318197992"/>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ransform - Divider - 2">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9C73793-0700-8547-ACD9-2391F080C45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4BFC2E93-4724-F742-9F57-DFA68F32F83E}"/>
              </a:ext>
            </a:extLst>
          </p:cNvPr>
          <p:cNvSpPr/>
          <p:nvPr userDrawn="1"/>
        </p:nvSpPr>
        <p:spPr>
          <a:xfrm rot="10800000">
            <a:off x="0" y="1"/>
            <a:ext cx="12192000" cy="6858000"/>
          </a:xfrm>
          <a:prstGeom prst="rect">
            <a:avLst/>
          </a:prstGeom>
          <a:gradFill>
            <a:gsLst>
              <a:gs pos="0">
                <a:schemeClr val="tx1">
                  <a:alpha val="24000"/>
                </a:schemeClr>
              </a:gs>
              <a:gs pos="21000">
                <a:schemeClr val="tx1">
                  <a:alpha val="66000"/>
                </a:schemeClr>
              </a:gs>
              <a:gs pos="62000">
                <a:schemeClr val="tx1">
                  <a:lumMod val="0"/>
                  <a:alpha val="33000"/>
                </a:scheme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1" name="Text Placeholder 6">
            <a:extLst>
              <a:ext uri="{FF2B5EF4-FFF2-40B4-BE49-F238E27FC236}">
                <a16:creationId xmlns:a16="http://schemas.microsoft.com/office/drawing/2014/main" id="{4B4E0200-94F3-624F-8FE1-8396FFCBD8C3}"/>
              </a:ext>
            </a:extLst>
          </p:cNvPr>
          <p:cNvSpPr>
            <a:spLocks noGrp="1"/>
          </p:cNvSpPr>
          <p:nvPr>
            <p:ph type="body" sz="quarter" idx="12" hasCustomPrompt="1"/>
          </p:nvPr>
        </p:nvSpPr>
        <p:spPr>
          <a:xfrm>
            <a:off x="929389" y="4868297"/>
            <a:ext cx="3124200" cy="282889"/>
          </a:xfrm>
          <a:prstGeom prst="rect">
            <a:avLst/>
          </a:prstGeom>
        </p:spPr>
        <p:txBody>
          <a:bodyPr anchor="t" anchorCtr="0">
            <a:noAutofit/>
          </a:bodyPr>
          <a:lstStyle>
            <a:lvl1pPr marL="0" indent="0">
              <a:lnSpc>
                <a:spcPct val="120000"/>
              </a:lnSpc>
              <a:spcAft>
                <a:spcPts val="0"/>
              </a:spcAft>
              <a:buFontTx/>
              <a:buNone/>
              <a:defRPr lang="en-US" sz="11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algn="l" defTabSz="914400" rtl="0" eaLnBrk="1" latinLnBrk="0" hangingPunct="1">
              <a:lnSpc>
                <a:spcPct val="133000"/>
              </a:lnSpc>
            </a:pPr>
            <a:r>
              <a:rPr lang="en-US" dirty="0"/>
              <a:t>Subtitle goes here when needed</a:t>
            </a:r>
          </a:p>
        </p:txBody>
      </p:sp>
      <p:sp>
        <p:nvSpPr>
          <p:cNvPr id="12" name="Text Placeholder 6">
            <a:extLst>
              <a:ext uri="{FF2B5EF4-FFF2-40B4-BE49-F238E27FC236}">
                <a16:creationId xmlns:a16="http://schemas.microsoft.com/office/drawing/2014/main" id="{BE0DB474-03F8-BD40-8957-98BA24DD4385}"/>
              </a:ext>
            </a:extLst>
          </p:cNvPr>
          <p:cNvSpPr>
            <a:spLocks noGrp="1"/>
          </p:cNvSpPr>
          <p:nvPr>
            <p:ph type="body" sz="quarter" idx="11" hasCustomPrompt="1"/>
          </p:nvPr>
        </p:nvSpPr>
        <p:spPr>
          <a:xfrm>
            <a:off x="929389" y="3728714"/>
            <a:ext cx="5681475" cy="1103296"/>
          </a:xfrm>
          <a:prstGeom prst="rect">
            <a:avLst/>
          </a:prstGeom>
        </p:spPr>
        <p:txBody>
          <a:bodyPr anchor="b" anchorCtr="0">
            <a:noAutofit/>
          </a:bodyPr>
          <a:lstStyle>
            <a:lvl1pPr marL="0" indent="0">
              <a:lnSpc>
                <a:spcPct val="100000"/>
              </a:lnSpc>
              <a:buFontTx/>
              <a:buNone/>
              <a:defRPr sz="4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Divider slide title goes here when needed</a:t>
            </a:r>
          </a:p>
        </p:txBody>
      </p:sp>
    </p:spTree>
    <p:extLst>
      <p:ext uri="{BB962C8B-B14F-4D97-AF65-F5344CB8AC3E}">
        <p14:creationId xmlns:p14="http://schemas.microsoft.com/office/powerpoint/2010/main" val="4103546268"/>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ransform - Divider - 3">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DFE672-22F2-774F-89FA-93C0C263AC8E}"/>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7" name="Rectangle 6">
            <a:extLst>
              <a:ext uri="{FF2B5EF4-FFF2-40B4-BE49-F238E27FC236}">
                <a16:creationId xmlns:a16="http://schemas.microsoft.com/office/drawing/2014/main" id="{60B85A50-1FA9-A94E-81DF-15F0D7F72C99}"/>
              </a:ext>
            </a:extLst>
          </p:cNvPr>
          <p:cNvSpPr/>
          <p:nvPr userDrawn="1"/>
        </p:nvSpPr>
        <p:spPr>
          <a:xfrm>
            <a:off x="0" y="1"/>
            <a:ext cx="12192000" cy="685800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Text Placeholder 6">
            <a:extLst>
              <a:ext uri="{FF2B5EF4-FFF2-40B4-BE49-F238E27FC236}">
                <a16:creationId xmlns:a16="http://schemas.microsoft.com/office/drawing/2014/main" id="{0972ABB7-A664-8B43-91FD-E617B022FCAD}"/>
              </a:ext>
            </a:extLst>
          </p:cNvPr>
          <p:cNvSpPr>
            <a:spLocks noGrp="1"/>
          </p:cNvSpPr>
          <p:nvPr>
            <p:ph type="body" sz="quarter" idx="12" hasCustomPrompt="1"/>
          </p:nvPr>
        </p:nvSpPr>
        <p:spPr>
          <a:xfrm>
            <a:off x="929389" y="4868297"/>
            <a:ext cx="3124200" cy="282889"/>
          </a:xfrm>
          <a:prstGeom prst="rect">
            <a:avLst/>
          </a:prstGeom>
        </p:spPr>
        <p:txBody>
          <a:bodyPr anchor="t" anchorCtr="0">
            <a:noAutofit/>
          </a:bodyPr>
          <a:lstStyle>
            <a:lvl1pPr marL="0" indent="0">
              <a:lnSpc>
                <a:spcPct val="120000"/>
              </a:lnSpc>
              <a:spcAft>
                <a:spcPts val="0"/>
              </a:spcAft>
              <a:buFontTx/>
              <a:buNone/>
              <a:defRPr lang="en-US" sz="11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algn="l" defTabSz="914400" rtl="0" eaLnBrk="1" latinLnBrk="0" hangingPunct="1">
              <a:lnSpc>
                <a:spcPct val="133000"/>
              </a:lnSpc>
            </a:pPr>
            <a:r>
              <a:rPr lang="en-US" dirty="0"/>
              <a:t>Subtitle goes here when needed</a:t>
            </a:r>
          </a:p>
        </p:txBody>
      </p:sp>
      <p:sp>
        <p:nvSpPr>
          <p:cNvPr id="13" name="Text Placeholder 6">
            <a:extLst>
              <a:ext uri="{FF2B5EF4-FFF2-40B4-BE49-F238E27FC236}">
                <a16:creationId xmlns:a16="http://schemas.microsoft.com/office/drawing/2014/main" id="{5DB2551A-F8C8-CF49-9ED8-A3D149818B99}"/>
              </a:ext>
            </a:extLst>
          </p:cNvPr>
          <p:cNvSpPr>
            <a:spLocks noGrp="1"/>
          </p:cNvSpPr>
          <p:nvPr>
            <p:ph type="body" sz="quarter" idx="11" hasCustomPrompt="1"/>
          </p:nvPr>
        </p:nvSpPr>
        <p:spPr>
          <a:xfrm>
            <a:off x="929389" y="3728714"/>
            <a:ext cx="5681475" cy="1103296"/>
          </a:xfrm>
          <a:prstGeom prst="rect">
            <a:avLst/>
          </a:prstGeom>
        </p:spPr>
        <p:txBody>
          <a:bodyPr anchor="b" anchorCtr="0">
            <a:noAutofit/>
          </a:bodyPr>
          <a:lstStyle>
            <a:lvl1pPr marL="0" indent="0">
              <a:lnSpc>
                <a:spcPct val="100000"/>
              </a:lnSpc>
              <a:buFontTx/>
              <a:buNone/>
              <a:defRPr sz="4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Divider slide title goes here when needed</a:t>
            </a:r>
          </a:p>
        </p:txBody>
      </p:sp>
    </p:spTree>
    <p:extLst>
      <p:ext uri="{BB962C8B-B14F-4D97-AF65-F5344CB8AC3E}">
        <p14:creationId xmlns:p14="http://schemas.microsoft.com/office/powerpoint/2010/main" val="1309405781"/>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Growth - Divider - 1">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7F5B36-B7DD-3E4D-BBE0-144A9D3A1931}"/>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0" name="Text Placeholder 6">
            <a:extLst>
              <a:ext uri="{FF2B5EF4-FFF2-40B4-BE49-F238E27FC236}">
                <a16:creationId xmlns:a16="http://schemas.microsoft.com/office/drawing/2014/main" id="{50E6925A-32AB-CA43-9B23-C45225E43D0E}"/>
              </a:ext>
            </a:extLst>
          </p:cNvPr>
          <p:cNvSpPr>
            <a:spLocks noGrp="1"/>
          </p:cNvSpPr>
          <p:nvPr>
            <p:ph type="body" sz="quarter" idx="12" hasCustomPrompt="1"/>
          </p:nvPr>
        </p:nvSpPr>
        <p:spPr>
          <a:xfrm>
            <a:off x="929389" y="4868297"/>
            <a:ext cx="3124200" cy="282889"/>
          </a:xfrm>
          <a:prstGeom prst="rect">
            <a:avLst/>
          </a:prstGeom>
        </p:spPr>
        <p:txBody>
          <a:bodyPr anchor="t" anchorCtr="0">
            <a:noAutofit/>
          </a:bodyPr>
          <a:lstStyle>
            <a:lvl1pPr marL="0" indent="0">
              <a:lnSpc>
                <a:spcPct val="120000"/>
              </a:lnSpc>
              <a:spcAft>
                <a:spcPts val="0"/>
              </a:spcAft>
              <a:buFontTx/>
              <a:buNone/>
              <a:defRPr lang="en-US" sz="11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algn="l" defTabSz="914400" rtl="0" eaLnBrk="1" latinLnBrk="0" hangingPunct="1">
              <a:lnSpc>
                <a:spcPct val="133000"/>
              </a:lnSpc>
            </a:pPr>
            <a:r>
              <a:rPr lang="en-US" dirty="0"/>
              <a:t>Subtitle goes here when needed</a:t>
            </a:r>
          </a:p>
        </p:txBody>
      </p:sp>
      <p:sp>
        <p:nvSpPr>
          <p:cNvPr id="11" name="Text Placeholder 6">
            <a:extLst>
              <a:ext uri="{FF2B5EF4-FFF2-40B4-BE49-F238E27FC236}">
                <a16:creationId xmlns:a16="http://schemas.microsoft.com/office/drawing/2014/main" id="{7BC0C2DC-A2D0-044F-98CA-000E8AAE357A}"/>
              </a:ext>
            </a:extLst>
          </p:cNvPr>
          <p:cNvSpPr>
            <a:spLocks noGrp="1"/>
          </p:cNvSpPr>
          <p:nvPr>
            <p:ph type="body" sz="quarter" idx="11" hasCustomPrompt="1"/>
          </p:nvPr>
        </p:nvSpPr>
        <p:spPr>
          <a:xfrm>
            <a:off x="929389" y="3728714"/>
            <a:ext cx="5681475" cy="1103296"/>
          </a:xfrm>
          <a:prstGeom prst="rect">
            <a:avLst/>
          </a:prstGeom>
        </p:spPr>
        <p:txBody>
          <a:bodyPr anchor="b" anchorCtr="0">
            <a:noAutofit/>
          </a:bodyPr>
          <a:lstStyle>
            <a:lvl1pPr marL="0" indent="0">
              <a:lnSpc>
                <a:spcPct val="100000"/>
              </a:lnSpc>
              <a:buFontTx/>
              <a:buNone/>
              <a:defRPr sz="4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Divider slide title goes here when needed</a:t>
            </a:r>
          </a:p>
        </p:txBody>
      </p:sp>
    </p:spTree>
    <p:extLst>
      <p:ext uri="{BB962C8B-B14F-4D97-AF65-F5344CB8AC3E}">
        <p14:creationId xmlns:p14="http://schemas.microsoft.com/office/powerpoint/2010/main" val="3015741258"/>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Growth - Divider - 2">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8029A79-F7FF-3144-B244-1C91707351B8}"/>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16DFA96C-504E-4F4D-BE84-116C0EB6D117}"/>
              </a:ext>
            </a:extLst>
          </p:cNvPr>
          <p:cNvSpPr/>
          <p:nvPr userDrawn="1"/>
        </p:nvSpPr>
        <p:spPr>
          <a:xfrm>
            <a:off x="0" y="1"/>
            <a:ext cx="12192000" cy="685800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Text Placeholder 6">
            <a:extLst>
              <a:ext uri="{FF2B5EF4-FFF2-40B4-BE49-F238E27FC236}">
                <a16:creationId xmlns:a16="http://schemas.microsoft.com/office/drawing/2014/main" id="{6C301630-0BFD-CB40-AB32-068034849AFF}"/>
              </a:ext>
            </a:extLst>
          </p:cNvPr>
          <p:cNvSpPr>
            <a:spLocks noGrp="1"/>
          </p:cNvSpPr>
          <p:nvPr>
            <p:ph type="body" sz="quarter" idx="12" hasCustomPrompt="1"/>
          </p:nvPr>
        </p:nvSpPr>
        <p:spPr>
          <a:xfrm>
            <a:off x="929389" y="4868297"/>
            <a:ext cx="3124200" cy="282889"/>
          </a:xfrm>
          <a:prstGeom prst="rect">
            <a:avLst/>
          </a:prstGeom>
        </p:spPr>
        <p:txBody>
          <a:bodyPr anchor="t" anchorCtr="0">
            <a:noAutofit/>
          </a:bodyPr>
          <a:lstStyle>
            <a:lvl1pPr marL="0" indent="0">
              <a:lnSpc>
                <a:spcPct val="120000"/>
              </a:lnSpc>
              <a:spcAft>
                <a:spcPts val="0"/>
              </a:spcAft>
              <a:buFontTx/>
              <a:buNone/>
              <a:defRPr lang="en-US" sz="11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algn="l" defTabSz="914400" rtl="0" eaLnBrk="1" latinLnBrk="0" hangingPunct="1">
              <a:lnSpc>
                <a:spcPct val="133000"/>
              </a:lnSpc>
            </a:pPr>
            <a:r>
              <a:rPr lang="en-US" dirty="0"/>
              <a:t>Subtitle goes here when needed</a:t>
            </a:r>
          </a:p>
        </p:txBody>
      </p:sp>
      <p:sp>
        <p:nvSpPr>
          <p:cNvPr id="13" name="Text Placeholder 6">
            <a:extLst>
              <a:ext uri="{FF2B5EF4-FFF2-40B4-BE49-F238E27FC236}">
                <a16:creationId xmlns:a16="http://schemas.microsoft.com/office/drawing/2014/main" id="{E872F427-2BE0-C94B-ABEB-E0FDCFA398A5}"/>
              </a:ext>
            </a:extLst>
          </p:cNvPr>
          <p:cNvSpPr>
            <a:spLocks noGrp="1"/>
          </p:cNvSpPr>
          <p:nvPr>
            <p:ph type="body" sz="quarter" idx="11" hasCustomPrompt="1"/>
          </p:nvPr>
        </p:nvSpPr>
        <p:spPr>
          <a:xfrm>
            <a:off x="929389" y="3728714"/>
            <a:ext cx="5681475" cy="1103296"/>
          </a:xfrm>
          <a:prstGeom prst="rect">
            <a:avLst/>
          </a:prstGeom>
        </p:spPr>
        <p:txBody>
          <a:bodyPr anchor="b" anchorCtr="0">
            <a:noAutofit/>
          </a:bodyPr>
          <a:lstStyle>
            <a:lvl1pPr marL="0" indent="0">
              <a:lnSpc>
                <a:spcPct val="100000"/>
              </a:lnSpc>
              <a:buFontTx/>
              <a:buNone/>
              <a:defRPr sz="4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Divider slide title goes here when needed</a:t>
            </a:r>
          </a:p>
        </p:txBody>
      </p:sp>
    </p:spTree>
    <p:extLst>
      <p:ext uri="{BB962C8B-B14F-4D97-AF65-F5344CB8AC3E}">
        <p14:creationId xmlns:p14="http://schemas.microsoft.com/office/powerpoint/2010/main" val="3316686323"/>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Growth - Divider - 3">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93A6FB-0FE8-F241-8F8F-3F5CCC7B7F8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8CB50D6A-43BD-FA4B-854A-1B4D8FFA676C}"/>
              </a:ext>
            </a:extLst>
          </p:cNvPr>
          <p:cNvSpPr/>
          <p:nvPr userDrawn="1"/>
        </p:nvSpPr>
        <p:spPr>
          <a:xfrm>
            <a:off x="0" y="1"/>
            <a:ext cx="12192000" cy="685800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6" name="Text Placeholder 6">
            <a:extLst>
              <a:ext uri="{FF2B5EF4-FFF2-40B4-BE49-F238E27FC236}">
                <a16:creationId xmlns:a16="http://schemas.microsoft.com/office/drawing/2014/main" id="{37719209-B8BC-B34F-B129-10470418540A}"/>
              </a:ext>
            </a:extLst>
          </p:cNvPr>
          <p:cNvSpPr>
            <a:spLocks noGrp="1"/>
          </p:cNvSpPr>
          <p:nvPr>
            <p:ph type="body" sz="quarter" idx="12" hasCustomPrompt="1"/>
          </p:nvPr>
        </p:nvSpPr>
        <p:spPr>
          <a:xfrm>
            <a:off x="929389" y="4868297"/>
            <a:ext cx="3124200" cy="282889"/>
          </a:xfrm>
          <a:prstGeom prst="rect">
            <a:avLst/>
          </a:prstGeom>
        </p:spPr>
        <p:txBody>
          <a:bodyPr anchor="t" anchorCtr="0">
            <a:noAutofit/>
          </a:bodyPr>
          <a:lstStyle>
            <a:lvl1pPr marL="0" indent="0">
              <a:lnSpc>
                <a:spcPct val="120000"/>
              </a:lnSpc>
              <a:spcAft>
                <a:spcPts val="0"/>
              </a:spcAft>
              <a:buFontTx/>
              <a:buNone/>
              <a:defRPr lang="en-US" sz="11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algn="l" defTabSz="914400" rtl="0" eaLnBrk="1" latinLnBrk="0" hangingPunct="1">
              <a:lnSpc>
                <a:spcPct val="133000"/>
              </a:lnSpc>
            </a:pPr>
            <a:r>
              <a:rPr lang="en-US" dirty="0"/>
              <a:t>Subtitle goes here when needed</a:t>
            </a:r>
          </a:p>
        </p:txBody>
      </p:sp>
      <p:sp>
        <p:nvSpPr>
          <p:cNvPr id="8" name="Text Placeholder 6">
            <a:extLst>
              <a:ext uri="{FF2B5EF4-FFF2-40B4-BE49-F238E27FC236}">
                <a16:creationId xmlns:a16="http://schemas.microsoft.com/office/drawing/2014/main" id="{67C2536C-F0A5-B447-B4BD-E7F060099C4D}"/>
              </a:ext>
            </a:extLst>
          </p:cNvPr>
          <p:cNvSpPr>
            <a:spLocks noGrp="1"/>
          </p:cNvSpPr>
          <p:nvPr>
            <p:ph type="body" sz="quarter" idx="11" hasCustomPrompt="1"/>
          </p:nvPr>
        </p:nvSpPr>
        <p:spPr>
          <a:xfrm>
            <a:off x="929389" y="3728714"/>
            <a:ext cx="5681475" cy="1103296"/>
          </a:xfrm>
          <a:prstGeom prst="rect">
            <a:avLst/>
          </a:prstGeom>
        </p:spPr>
        <p:txBody>
          <a:bodyPr anchor="b" anchorCtr="0">
            <a:noAutofit/>
          </a:bodyPr>
          <a:lstStyle>
            <a:lvl1pPr marL="0" indent="0">
              <a:lnSpc>
                <a:spcPct val="100000"/>
              </a:lnSpc>
              <a:buFontTx/>
              <a:buNone/>
              <a:defRPr sz="4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Divider slide title goes here when needed</a:t>
            </a:r>
          </a:p>
        </p:txBody>
      </p:sp>
    </p:spTree>
    <p:extLst>
      <p:ext uri="{BB962C8B-B14F-4D97-AF65-F5344CB8AC3E}">
        <p14:creationId xmlns:p14="http://schemas.microsoft.com/office/powerpoint/2010/main" val="1780159067"/>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Harness - Divider - 1">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6CAF41-7DDA-EA4A-A59B-2284ACBF281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a:extLst>
              <a:ext uri="{FF2B5EF4-FFF2-40B4-BE49-F238E27FC236}">
                <a16:creationId xmlns:a16="http://schemas.microsoft.com/office/drawing/2014/main" id="{69AD52CB-CB83-6543-8D4A-B280FBCF7269}"/>
              </a:ext>
            </a:extLst>
          </p:cNvPr>
          <p:cNvSpPr/>
          <p:nvPr userDrawn="1"/>
        </p:nvSpPr>
        <p:spPr>
          <a:xfrm>
            <a:off x="0" y="1"/>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1" name="Text Placeholder 6">
            <a:extLst>
              <a:ext uri="{FF2B5EF4-FFF2-40B4-BE49-F238E27FC236}">
                <a16:creationId xmlns:a16="http://schemas.microsoft.com/office/drawing/2014/main" id="{C5E1D100-505D-4045-952C-E5E120BB9F3B}"/>
              </a:ext>
            </a:extLst>
          </p:cNvPr>
          <p:cNvSpPr>
            <a:spLocks noGrp="1"/>
          </p:cNvSpPr>
          <p:nvPr>
            <p:ph type="body" sz="quarter" idx="12" hasCustomPrompt="1"/>
          </p:nvPr>
        </p:nvSpPr>
        <p:spPr>
          <a:xfrm>
            <a:off x="929389" y="4868297"/>
            <a:ext cx="3124200" cy="282889"/>
          </a:xfrm>
          <a:prstGeom prst="rect">
            <a:avLst/>
          </a:prstGeom>
        </p:spPr>
        <p:txBody>
          <a:bodyPr anchor="t" anchorCtr="0">
            <a:noAutofit/>
          </a:bodyPr>
          <a:lstStyle>
            <a:lvl1pPr marL="0" indent="0">
              <a:lnSpc>
                <a:spcPct val="120000"/>
              </a:lnSpc>
              <a:spcAft>
                <a:spcPts val="0"/>
              </a:spcAft>
              <a:buFontTx/>
              <a:buNone/>
              <a:defRPr lang="en-US" sz="1100" kern="12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algn="l" defTabSz="914400" rtl="0" eaLnBrk="1" latinLnBrk="0" hangingPunct="1">
              <a:lnSpc>
                <a:spcPct val="133000"/>
              </a:lnSpc>
            </a:pPr>
            <a:r>
              <a:rPr lang="en-US" dirty="0"/>
              <a:t>Subtitle goes here when needed</a:t>
            </a:r>
          </a:p>
        </p:txBody>
      </p:sp>
      <p:sp>
        <p:nvSpPr>
          <p:cNvPr id="12" name="Text Placeholder 6">
            <a:extLst>
              <a:ext uri="{FF2B5EF4-FFF2-40B4-BE49-F238E27FC236}">
                <a16:creationId xmlns:a16="http://schemas.microsoft.com/office/drawing/2014/main" id="{96AAF8CC-BF6B-B24D-9A03-639603D22B93}"/>
              </a:ext>
            </a:extLst>
          </p:cNvPr>
          <p:cNvSpPr>
            <a:spLocks noGrp="1"/>
          </p:cNvSpPr>
          <p:nvPr>
            <p:ph type="body" sz="quarter" idx="11" hasCustomPrompt="1"/>
          </p:nvPr>
        </p:nvSpPr>
        <p:spPr>
          <a:xfrm>
            <a:off x="929389" y="3728714"/>
            <a:ext cx="5681475" cy="1103296"/>
          </a:xfrm>
          <a:prstGeom prst="rect">
            <a:avLst/>
          </a:prstGeom>
        </p:spPr>
        <p:txBody>
          <a:bodyPr anchor="b" anchorCtr="0">
            <a:noAutofit/>
          </a:bodyPr>
          <a:lstStyle>
            <a:lvl1pPr marL="0" indent="0">
              <a:lnSpc>
                <a:spcPct val="100000"/>
              </a:lnSpc>
              <a:buFontTx/>
              <a:buNone/>
              <a:defRPr sz="4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Divider slide title goes here when needed</a:t>
            </a:r>
          </a:p>
        </p:txBody>
      </p:sp>
    </p:spTree>
    <p:extLst>
      <p:ext uri="{BB962C8B-B14F-4D97-AF65-F5344CB8AC3E}">
        <p14:creationId xmlns:p14="http://schemas.microsoft.com/office/powerpoint/2010/main" val="305454480"/>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reeting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3AE7E-910B-0941-B969-7146CC1A8EE6}"/>
              </a:ext>
            </a:extLst>
          </p:cNvPr>
          <p:cNvSpPr>
            <a:spLocks noGrp="1"/>
          </p:cNvSpPr>
          <p:nvPr>
            <p:ph type="body" sz="quarter" idx="10" hasCustomPrompt="1"/>
          </p:nvPr>
        </p:nvSpPr>
        <p:spPr>
          <a:xfrm>
            <a:off x="914400" y="1573212"/>
            <a:ext cx="7933765" cy="4504859"/>
          </a:xfrm>
        </p:spPr>
        <p:txBody>
          <a:bodyPr numCol="2" spcCol="457200">
            <a:noAutofit/>
          </a:bodyPr>
          <a:lstStyle>
            <a:lvl1pPr marL="0" marR="0" indent="0" algn="l" defTabSz="914400" rtl="0" eaLnBrk="1" fontAlgn="auto" latinLnBrk="0" hangingPunct="1">
              <a:lnSpc>
                <a:spcPct val="130000"/>
              </a:lnSpc>
              <a:spcBef>
                <a:spcPts val="0"/>
              </a:spcBef>
              <a:spcAft>
                <a:spcPts val="1200"/>
              </a:spcAft>
              <a:buClrTx/>
              <a:buSzTx/>
              <a:buFontTx/>
              <a:buNone/>
              <a:tabLst/>
              <a:defRPr kumimoji="0" lang="en-US" sz="1000" b="0" i="0" u="none" strike="noStrike" kern="1200" cap="none" spc="0" normalizeH="0" baseline="0" noProof="0">
                <a:ln>
                  <a:noFill/>
                </a:ln>
                <a:solidFill>
                  <a:srgbClr val="000000"/>
                </a:solidFill>
                <a:effectLst/>
                <a:uLnTx/>
                <a:uFillTx/>
              </a:defRPr>
            </a:lvl1pPr>
          </a:lstStyle>
          <a:p>
            <a:pPr marL="0" marR="0" lvl="0" indent="0" algn="l" defTabSz="914400" rtl="0" eaLnBrk="1" fontAlgn="auto" latinLnBrk="0" hangingPunct="1">
              <a:lnSpc>
                <a:spcPct val="130000"/>
              </a:lnSpc>
              <a:spcBef>
                <a:spcPts val="0"/>
              </a:spcBef>
              <a:spcAft>
                <a:spcPts val="1200"/>
              </a:spcAft>
              <a:buClrTx/>
              <a:buSzTx/>
              <a:buFontTx/>
              <a:buNone/>
              <a:tabLst/>
              <a:defRPr/>
            </a:pPr>
            <a:r>
              <a:rPr kumimoji="0" lang="en-US" sz="1000" b="0" i="0" u="none" strike="noStrike" kern="1200" cap="none" spc="0" normalizeH="0" baseline="0" noProof="0">
                <a:ln>
                  <a:noFill/>
                </a:ln>
                <a:solidFill>
                  <a:srgbClr val="000000"/>
                </a:solidFill>
                <a:effectLst/>
                <a:uLnTx/>
                <a:uFillTx/>
                <a:latin typeface="+mn-lt"/>
                <a:ea typeface="+mn-ea"/>
                <a:cs typeface="+mn-cs"/>
              </a:rPr>
              <a:t>Lorem ipsum dolor sit </a:t>
            </a:r>
            <a:r>
              <a:rPr kumimoji="0" lang="en-US" sz="1000" b="0" i="0" u="none" strike="noStrike" kern="1200" cap="none" spc="0" normalizeH="0" baseline="0" noProof="0" err="1">
                <a:ln>
                  <a:noFill/>
                </a:ln>
                <a:solidFill>
                  <a:srgbClr val="000000"/>
                </a:solidFill>
                <a:effectLst/>
                <a:uLnTx/>
                <a:uFillTx/>
                <a:latin typeface="+mn-lt"/>
                <a:ea typeface="+mn-ea"/>
                <a:cs typeface="+mn-cs"/>
              </a:rPr>
              <a:t>amet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consectetur</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adipiscing</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elit</a:t>
            </a:r>
            <a:r>
              <a:rPr kumimoji="0" lang="en-US" sz="1000" b="0" i="0" u="none" strike="noStrike" kern="1200" cap="none" spc="0" normalizeH="0" baseline="0" noProof="0">
                <a:ln>
                  <a:noFill/>
                </a:ln>
                <a:solidFill>
                  <a:srgbClr val="000000"/>
                </a:solidFill>
                <a:effectLst/>
                <a:uLnTx/>
                <a:uFillTx/>
                <a:latin typeface="+mn-lt"/>
                <a:ea typeface="+mn-ea"/>
                <a:cs typeface="+mn-cs"/>
              </a:rPr>
              <a:t>. Integer </a:t>
            </a:r>
            <a:r>
              <a:rPr kumimoji="0" lang="en-US" sz="1000" b="0" i="0" u="none" strike="noStrike" kern="1200" cap="none" spc="0" normalizeH="0" baseline="0" noProof="0" err="1">
                <a:ln>
                  <a:noFill/>
                </a:ln>
                <a:solidFill>
                  <a:srgbClr val="000000"/>
                </a:solidFill>
                <a:effectLst/>
                <a:uLnTx/>
                <a:uFillTx/>
                <a:latin typeface="+mn-lt"/>
                <a:ea typeface="+mn-ea"/>
                <a:cs typeface="+mn-cs"/>
              </a:rPr>
              <a:t>nec</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odio</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Praesent</a:t>
            </a:r>
            <a:r>
              <a:rPr kumimoji="0" lang="en-US" sz="1000" b="0" i="0" u="none" strike="noStrike" kern="1200" cap="none" spc="0" normalizeH="0" baseline="0" noProof="0">
                <a:ln>
                  <a:noFill/>
                </a:ln>
                <a:solidFill>
                  <a:srgbClr val="000000"/>
                </a:solidFill>
                <a:effectLst/>
                <a:uLnTx/>
                <a:uFillTx/>
                <a:latin typeface="+mn-lt"/>
                <a:ea typeface="+mn-ea"/>
                <a:cs typeface="+mn-cs"/>
              </a:rPr>
              <a:t> libero. Sed cursus ante </a:t>
            </a:r>
            <a:r>
              <a:rPr kumimoji="0" lang="en-US" sz="1000" b="0" i="0" u="none" strike="noStrike" kern="1200" cap="none" spc="0" normalizeH="0" baseline="0" noProof="0" err="1">
                <a:ln>
                  <a:noFill/>
                </a:ln>
                <a:solidFill>
                  <a:srgbClr val="000000"/>
                </a:solidFill>
                <a:effectLst/>
                <a:uLnTx/>
                <a:uFillTx/>
                <a:latin typeface="+mn-lt"/>
                <a:ea typeface="+mn-ea"/>
                <a:cs typeface="+mn-cs"/>
              </a:rPr>
              <a:t>dapibus</a:t>
            </a:r>
            <a:r>
              <a:rPr kumimoji="0" lang="en-US" sz="1000" b="0" i="0" u="none" strike="noStrike" kern="1200" cap="none" spc="0" normalizeH="0" baseline="0" noProof="0">
                <a:ln>
                  <a:noFill/>
                </a:ln>
                <a:solidFill>
                  <a:srgbClr val="000000"/>
                </a:solidFill>
                <a:effectLst/>
                <a:uLnTx/>
                <a:uFillTx/>
                <a:latin typeface="+mn-lt"/>
                <a:ea typeface="+mn-ea"/>
                <a:cs typeface="+mn-cs"/>
              </a:rPr>
              <a:t> diam. Sed nisi. </a:t>
            </a:r>
            <a:r>
              <a:rPr kumimoji="0" lang="en-US" sz="1000" b="0" i="0" u="none" strike="noStrike" kern="1200" cap="none" spc="0" normalizeH="0" baseline="0" noProof="0" err="1">
                <a:ln>
                  <a:noFill/>
                </a:ln>
                <a:solidFill>
                  <a:srgbClr val="000000"/>
                </a:solidFill>
                <a:effectLst/>
                <a:uLnTx/>
                <a:uFillTx/>
                <a:latin typeface="+mn-lt"/>
                <a:ea typeface="+mn-ea"/>
                <a:cs typeface="+mn-cs"/>
              </a:rPr>
              <a:t>Nulla</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quis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sem</a:t>
            </a:r>
            <a:r>
              <a:rPr kumimoji="0" lang="en-US" sz="1000" b="0" i="0" u="none" strike="noStrike" kern="1200" cap="none" spc="0" normalizeH="0" baseline="0" noProof="0">
                <a:ln>
                  <a:noFill/>
                </a:ln>
                <a:solidFill>
                  <a:srgbClr val="000000"/>
                </a:solidFill>
                <a:effectLst/>
                <a:uLnTx/>
                <a:uFillTx/>
                <a:latin typeface="+mn-lt"/>
                <a:ea typeface="+mn-ea"/>
                <a:cs typeface="+mn-cs"/>
              </a:rPr>
              <a:t> at </a:t>
            </a:r>
            <a:r>
              <a:rPr kumimoji="0" lang="en-US" sz="1000" b="0" i="0" u="none" strike="noStrike" kern="1200" cap="none" spc="0" normalizeH="0" baseline="0" noProof="0" err="1">
                <a:ln>
                  <a:noFill/>
                </a:ln>
                <a:solidFill>
                  <a:srgbClr val="000000"/>
                </a:solidFill>
                <a:effectLst/>
                <a:uLnTx/>
                <a:uFillTx/>
                <a:latin typeface="+mn-lt"/>
                <a:ea typeface="+mn-ea"/>
                <a:cs typeface="+mn-cs"/>
              </a:rPr>
              <a:t>nibh</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elementum</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imperdiet</a:t>
            </a:r>
            <a:r>
              <a:rPr kumimoji="0" lang="en-US" sz="1000" b="0" i="0" u="none" strike="noStrike" kern="1200" cap="none" spc="0" normalizeH="0" baseline="0" noProof="0">
                <a:ln>
                  <a:noFill/>
                </a:ln>
                <a:solidFill>
                  <a:srgbClr val="000000"/>
                </a:solidFill>
                <a:effectLst/>
                <a:uLnTx/>
                <a:uFillTx/>
                <a:latin typeface="+mn-lt"/>
                <a:ea typeface="+mn-ea"/>
                <a:cs typeface="+mn-cs"/>
              </a:rPr>
              <a:t>. Duis </a:t>
            </a:r>
            <a:r>
              <a:rPr kumimoji="0" lang="en-US" sz="1000" b="0" i="0" u="none" strike="noStrike" kern="1200" cap="none" spc="0" normalizeH="0" baseline="0" noProof="0" err="1">
                <a:ln>
                  <a:noFill/>
                </a:ln>
                <a:solidFill>
                  <a:srgbClr val="000000"/>
                </a:solidFill>
                <a:effectLst/>
                <a:uLnTx/>
                <a:uFillTx/>
                <a:latin typeface="+mn-lt"/>
                <a:ea typeface="+mn-ea"/>
                <a:cs typeface="+mn-cs"/>
              </a:rPr>
              <a:t>sagittis</a:t>
            </a:r>
            <a:r>
              <a:rPr kumimoji="0" lang="en-US" sz="1000" b="0" i="0" u="none" strike="noStrike" kern="1200" cap="none" spc="0" normalizeH="0" baseline="0" noProof="0">
                <a:ln>
                  <a:noFill/>
                </a:ln>
                <a:solidFill>
                  <a:srgbClr val="000000"/>
                </a:solidFill>
                <a:effectLst/>
                <a:uLnTx/>
                <a:uFillTx/>
                <a:latin typeface="+mn-lt"/>
                <a:ea typeface="+mn-ea"/>
                <a:cs typeface="+mn-cs"/>
              </a:rPr>
              <a:t> ipsum. </a:t>
            </a:r>
            <a:r>
              <a:rPr kumimoji="0" lang="en-US" sz="1000" b="0" i="0" u="none" strike="noStrike" kern="1200" cap="none" spc="0" normalizeH="0" baseline="0" noProof="0" err="1">
                <a:ln>
                  <a:noFill/>
                </a:ln>
                <a:solidFill>
                  <a:srgbClr val="000000"/>
                </a:solidFill>
                <a:effectLst/>
                <a:uLnTx/>
                <a:uFillTx/>
                <a:latin typeface="+mn-lt"/>
                <a:ea typeface="+mn-ea"/>
                <a:cs typeface="+mn-cs"/>
              </a:rPr>
              <a:t>Praesent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mauris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Fusce</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nec</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tellus</a:t>
            </a:r>
            <a:r>
              <a:rPr kumimoji="0" lang="en-US" sz="1000" b="0" i="0" u="none" strike="noStrike" kern="1200" cap="none" spc="0" normalizeH="0" baseline="0" noProof="0">
                <a:ln>
                  <a:noFill/>
                </a:ln>
                <a:solidFill>
                  <a:srgbClr val="000000"/>
                </a:solidFill>
                <a:effectLst/>
                <a:uLnTx/>
                <a:uFillTx/>
                <a:latin typeface="+mn-lt"/>
                <a:ea typeface="+mn-ea"/>
                <a:cs typeface="+mn-cs"/>
              </a:rPr>
              <a:t> sed </a:t>
            </a:r>
            <a:r>
              <a:rPr kumimoji="0" lang="en-US" sz="1000" b="0" i="0" u="none" strike="noStrike" kern="1200" cap="none" spc="0" normalizeH="0" baseline="0" noProof="0" err="1">
                <a:ln>
                  <a:noFill/>
                </a:ln>
                <a:solidFill>
                  <a:srgbClr val="000000"/>
                </a:solidFill>
                <a:effectLst/>
                <a:uLnTx/>
                <a:uFillTx/>
                <a:latin typeface="+mn-lt"/>
                <a:ea typeface="+mn-ea"/>
                <a:cs typeface="+mn-cs"/>
              </a:rPr>
              <a:t>augue</a:t>
            </a:r>
            <a:r>
              <a:rPr kumimoji="0" lang="en-US" sz="1000" b="0" i="0" u="none" strike="noStrike" kern="1200" cap="none" spc="0" normalizeH="0" baseline="0" noProof="0">
                <a:ln>
                  <a:noFill/>
                </a:ln>
                <a:solidFill>
                  <a:srgbClr val="000000"/>
                </a:solidFill>
                <a:effectLst/>
                <a:uLnTx/>
                <a:uFillTx/>
                <a:latin typeface="+mn-lt"/>
                <a:ea typeface="+mn-ea"/>
                <a:cs typeface="+mn-cs"/>
              </a:rPr>
              <a:t> semper porta. </a:t>
            </a:r>
            <a:r>
              <a:rPr kumimoji="0" lang="en-US" sz="1000" b="0" i="0" u="none" strike="noStrike" kern="1200" cap="none" spc="0" normalizeH="0" baseline="0" noProof="0" err="1">
                <a:ln>
                  <a:noFill/>
                </a:ln>
                <a:solidFill>
                  <a:srgbClr val="000000"/>
                </a:solidFill>
                <a:effectLst/>
                <a:uLnTx/>
                <a:uFillTx/>
                <a:latin typeface="+mn-lt"/>
                <a:ea typeface="+mn-ea"/>
                <a:cs typeface="+mn-cs"/>
              </a:rPr>
              <a:t>Mauris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massa</a:t>
            </a:r>
            <a:r>
              <a:rPr kumimoji="0" lang="en-US" sz="1000" b="0" i="0" u="none" strike="noStrike" kern="1200" cap="none" spc="0" normalizeH="0" baseline="0" noProof="0">
                <a:ln>
                  <a:noFill/>
                </a:ln>
                <a:solidFill>
                  <a:srgbClr val="000000"/>
                </a:solidFill>
                <a:effectLst/>
                <a:uLnTx/>
                <a:uFillTx/>
                <a:latin typeface="+mn-lt"/>
                <a:ea typeface="+mn-ea"/>
                <a:cs typeface="+mn-cs"/>
              </a:rPr>
              <a:t>. Vestibulum lacinia </a:t>
            </a:r>
            <a:r>
              <a:rPr kumimoji="0" lang="en-US" sz="1000" b="0" i="0" u="none" strike="noStrike" kern="1200" cap="none" spc="0" normalizeH="0" baseline="0" noProof="0" err="1">
                <a:ln>
                  <a:noFill/>
                </a:ln>
                <a:solidFill>
                  <a:srgbClr val="000000"/>
                </a:solidFill>
                <a:effectLst/>
                <a:uLnTx/>
                <a:uFillTx/>
                <a:latin typeface="+mn-lt"/>
                <a:ea typeface="+mn-ea"/>
                <a:cs typeface="+mn-cs"/>
              </a:rPr>
              <a:t>arcu</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eget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nulla</a:t>
            </a:r>
            <a:r>
              <a:rPr kumimoji="0" lang="en-US" sz="1000" b="0" i="0" u="none" strike="noStrike" kern="1200" cap="none" spc="0" normalizeH="0" baseline="0" noProof="0">
                <a:ln>
                  <a:noFill/>
                </a:ln>
                <a:solidFill>
                  <a:srgbClr val="000000"/>
                </a:solidFill>
                <a:effectLst/>
                <a:uLnTx/>
                <a:uFillTx/>
                <a:latin typeface="+mn-lt"/>
                <a:ea typeface="+mn-ea"/>
                <a:cs typeface="+mn-cs"/>
              </a:rPr>
              <a:t>. Class </a:t>
            </a:r>
            <a:r>
              <a:rPr kumimoji="0" lang="en-US" sz="1000" b="0" i="0" u="none" strike="noStrike" kern="1200" cap="none" spc="0" normalizeH="0" baseline="0" noProof="0" err="1">
                <a:ln>
                  <a:noFill/>
                </a:ln>
                <a:solidFill>
                  <a:srgbClr val="000000"/>
                </a:solidFill>
                <a:effectLst/>
                <a:uLnTx/>
                <a:uFillTx/>
                <a:latin typeface="+mn-lt"/>
                <a:ea typeface="+mn-ea"/>
                <a:cs typeface="+mn-cs"/>
              </a:rPr>
              <a:t>aptent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taciti</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sociosqu</a:t>
            </a:r>
            <a:r>
              <a:rPr kumimoji="0" lang="en-US" sz="1000" b="0" i="0" u="none" strike="noStrike" kern="1200" cap="none" spc="0" normalizeH="0" baseline="0" noProof="0">
                <a:ln>
                  <a:noFill/>
                </a:ln>
                <a:solidFill>
                  <a:srgbClr val="000000"/>
                </a:solidFill>
                <a:effectLst/>
                <a:uLnTx/>
                <a:uFillTx/>
                <a:latin typeface="+mn-lt"/>
                <a:ea typeface="+mn-ea"/>
                <a:cs typeface="+mn-cs"/>
              </a:rPr>
              <a:t> ad </a:t>
            </a:r>
            <a:r>
              <a:rPr kumimoji="0" lang="en-US" sz="1000" b="0" i="0" u="none" strike="noStrike" kern="1200" cap="none" spc="0" normalizeH="0" baseline="0" noProof="0" err="1">
                <a:ln>
                  <a:noFill/>
                </a:ln>
                <a:solidFill>
                  <a:srgbClr val="000000"/>
                </a:solidFill>
                <a:effectLst/>
                <a:uLnTx/>
                <a:uFillTx/>
                <a:latin typeface="+mn-lt"/>
                <a:ea typeface="+mn-ea"/>
                <a:cs typeface="+mn-cs"/>
              </a:rPr>
              <a:t>litora</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torquent</a:t>
            </a:r>
            <a:r>
              <a:rPr kumimoji="0" lang="en-US" sz="1000" b="0" i="0" u="none" strike="noStrike" kern="1200" cap="none" spc="0" normalizeH="0" baseline="0" noProof="0">
                <a:ln>
                  <a:noFill/>
                </a:ln>
                <a:solidFill>
                  <a:srgbClr val="000000"/>
                </a:solidFill>
                <a:effectLst/>
                <a:uLnTx/>
                <a:uFillTx/>
                <a:latin typeface="+mn-lt"/>
                <a:ea typeface="+mn-ea"/>
                <a:cs typeface="+mn-cs"/>
              </a:rPr>
              <a:t> per </a:t>
            </a:r>
            <a:r>
              <a:rPr kumimoji="0" lang="en-US" sz="1000" b="0" i="0" u="none" strike="noStrike" kern="1200" cap="none" spc="0" normalizeH="0" baseline="0" noProof="0" err="1">
                <a:ln>
                  <a:noFill/>
                </a:ln>
                <a:solidFill>
                  <a:srgbClr val="000000"/>
                </a:solidFill>
                <a:effectLst/>
                <a:uLnTx/>
                <a:uFillTx/>
                <a:latin typeface="+mn-lt"/>
                <a:ea typeface="+mn-ea"/>
                <a:cs typeface="+mn-cs"/>
              </a:rPr>
              <a:t>conubia</a:t>
            </a:r>
            <a:r>
              <a:rPr kumimoji="0" lang="en-US" sz="1000" b="0" i="0" u="none" strike="noStrike" kern="1200" cap="none" spc="0" normalizeH="0" baseline="0" noProof="0">
                <a:ln>
                  <a:noFill/>
                </a:ln>
                <a:solidFill>
                  <a:srgbClr val="000000"/>
                </a:solidFill>
                <a:effectLst/>
                <a:uLnTx/>
                <a:uFillTx/>
                <a:latin typeface="+mn-lt"/>
                <a:ea typeface="+mn-ea"/>
                <a:cs typeface="+mn-cs"/>
              </a:rPr>
              <a:t> nostra, per </a:t>
            </a:r>
            <a:r>
              <a:rPr kumimoji="0" lang="en-US" sz="1000" b="0" i="0" u="none" strike="noStrike" kern="1200" cap="none" spc="0" normalizeH="0" baseline="0" noProof="0" err="1">
                <a:ln>
                  <a:noFill/>
                </a:ln>
                <a:solidFill>
                  <a:srgbClr val="000000"/>
                </a:solidFill>
                <a:effectLst/>
                <a:uLnTx/>
                <a:uFillTx/>
                <a:latin typeface="+mn-lt"/>
                <a:ea typeface="+mn-ea"/>
                <a:cs typeface="+mn-cs"/>
              </a:rPr>
              <a:t>inceptos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himenaeos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Curabitur</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sodales</a:t>
            </a:r>
            <a:r>
              <a:rPr kumimoji="0" lang="en-US" sz="1000" b="0" i="0" u="none" strike="noStrike" kern="1200" cap="none" spc="0" normalizeH="0" baseline="0" noProof="0">
                <a:ln>
                  <a:noFill/>
                </a:ln>
                <a:solidFill>
                  <a:srgbClr val="000000"/>
                </a:solidFill>
                <a:effectLst/>
                <a:uLnTx/>
                <a:uFillTx/>
                <a:latin typeface="+mn-lt"/>
                <a:ea typeface="+mn-ea"/>
                <a:cs typeface="+mn-cs"/>
              </a:rPr>
              <a:t> ligula in libero. Sed </a:t>
            </a:r>
            <a:r>
              <a:rPr kumimoji="0" lang="en-US" sz="1000" b="0" i="0" u="none" strike="noStrike" kern="1200" cap="none" spc="0" normalizeH="0" baseline="0" noProof="0" err="1">
                <a:ln>
                  <a:noFill/>
                </a:ln>
                <a:solidFill>
                  <a:srgbClr val="000000"/>
                </a:solidFill>
                <a:effectLst/>
                <a:uLnTx/>
                <a:uFillTx/>
                <a:latin typeface="+mn-lt"/>
                <a:ea typeface="+mn-ea"/>
                <a:cs typeface="+mn-cs"/>
              </a:rPr>
              <a:t>dignissim</a:t>
            </a:r>
            <a:r>
              <a:rPr kumimoji="0" lang="en-US" sz="1000" b="0" i="0" u="none" strike="noStrike" kern="1200" cap="none" spc="0" normalizeH="0" baseline="0" noProof="0">
                <a:ln>
                  <a:noFill/>
                </a:ln>
                <a:solidFill>
                  <a:srgbClr val="000000"/>
                </a:solidFill>
                <a:effectLst/>
                <a:uLnTx/>
                <a:uFillTx/>
                <a:latin typeface="+mn-lt"/>
                <a:ea typeface="+mn-ea"/>
                <a:cs typeface="+mn-cs"/>
              </a:rPr>
              <a:t>.</a:t>
            </a:r>
          </a:p>
          <a:p>
            <a:pPr marL="0" marR="0" lvl="0" indent="0" algn="l" defTabSz="914400" rtl="0" eaLnBrk="1" fontAlgn="auto" latinLnBrk="0" hangingPunct="1">
              <a:lnSpc>
                <a:spcPct val="130000"/>
              </a:lnSpc>
              <a:spcBef>
                <a:spcPts val="0"/>
              </a:spcBef>
              <a:spcAft>
                <a:spcPts val="1200"/>
              </a:spcAft>
              <a:buClrTx/>
              <a:buSzTx/>
              <a:buFontTx/>
              <a:buNone/>
              <a:tabLst/>
              <a:defRPr/>
            </a:pPr>
            <a:r>
              <a:rPr kumimoji="0" lang="en-US" sz="1000" b="0" i="0" u="none" strike="noStrike" kern="1200" cap="none" spc="0" normalizeH="0" baseline="0" noProof="0">
                <a:ln>
                  <a:noFill/>
                </a:ln>
                <a:solidFill>
                  <a:srgbClr val="000000"/>
                </a:solidFill>
                <a:effectLst/>
                <a:uLnTx/>
                <a:uFillTx/>
                <a:latin typeface="+mn-lt"/>
                <a:ea typeface="+mn-ea"/>
                <a:cs typeface="+mn-cs"/>
              </a:rPr>
              <a:t>Vestibulum ante ipsum </a:t>
            </a:r>
            <a:r>
              <a:rPr kumimoji="0" lang="en-US" sz="1000" b="0" i="0" u="none" strike="noStrike" kern="1200" cap="none" spc="0" normalizeH="0" baseline="0" noProof="0" err="1">
                <a:ln>
                  <a:noFill/>
                </a:ln>
                <a:solidFill>
                  <a:srgbClr val="000000"/>
                </a:solidFill>
                <a:effectLst/>
                <a:uLnTx/>
                <a:uFillTx/>
                <a:latin typeface="+mn-lt"/>
                <a:ea typeface="+mn-ea"/>
                <a:cs typeface="+mn-cs"/>
              </a:rPr>
              <a:t>primis</a:t>
            </a:r>
            <a:r>
              <a:rPr kumimoji="0" lang="en-US" sz="1000" b="0" i="0" u="none" strike="noStrike" kern="1200" cap="none" spc="0" normalizeH="0" baseline="0" noProof="0">
                <a:ln>
                  <a:noFill/>
                </a:ln>
                <a:solidFill>
                  <a:srgbClr val="000000"/>
                </a:solidFill>
                <a:effectLst/>
                <a:uLnTx/>
                <a:uFillTx/>
                <a:latin typeface="+mn-lt"/>
                <a:ea typeface="+mn-ea"/>
                <a:cs typeface="+mn-cs"/>
              </a:rPr>
              <a:t> in </a:t>
            </a:r>
            <a:r>
              <a:rPr kumimoji="0" lang="en-US" sz="1000" b="0" i="0" u="none" strike="noStrike" kern="1200" cap="none" spc="0" normalizeH="0" baseline="0" noProof="0" err="1">
                <a:ln>
                  <a:noFill/>
                </a:ln>
                <a:solidFill>
                  <a:srgbClr val="000000"/>
                </a:solidFill>
                <a:effectLst/>
                <a:uLnTx/>
                <a:uFillTx/>
                <a:latin typeface="+mn-lt"/>
                <a:ea typeface="+mn-ea"/>
                <a:cs typeface="+mn-cs"/>
              </a:rPr>
              <a:t>faucibus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orci</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luctus</a:t>
            </a:r>
            <a:r>
              <a:rPr kumimoji="0" lang="en-US" sz="1000" b="0" i="0" u="none" strike="noStrike" kern="1200" cap="none" spc="0" normalizeH="0" baseline="0" noProof="0">
                <a:ln>
                  <a:noFill/>
                </a:ln>
                <a:solidFill>
                  <a:srgbClr val="000000"/>
                </a:solidFill>
                <a:effectLst/>
                <a:uLnTx/>
                <a:uFillTx/>
                <a:latin typeface="+mn-lt"/>
                <a:ea typeface="+mn-ea"/>
                <a:cs typeface="+mn-cs"/>
              </a:rPr>
              <a:t> et </a:t>
            </a:r>
            <a:r>
              <a:rPr kumimoji="0" lang="en-US" sz="1000" b="0" i="0" u="none" strike="noStrike" kern="1200" cap="none" spc="0" normalizeH="0" baseline="0" noProof="0" err="1">
                <a:ln>
                  <a:noFill/>
                </a:ln>
                <a:solidFill>
                  <a:srgbClr val="000000"/>
                </a:solidFill>
                <a:effectLst/>
                <a:uLnTx/>
                <a:uFillTx/>
                <a:latin typeface="+mn-lt"/>
                <a:ea typeface="+mn-ea"/>
                <a:cs typeface="+mn-cs"/>
              </a:rPr>
              <a:t>ultrices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posuere</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cubilia</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Curae</a:t>
            </a:r>
            <a:r>
              <a:rPr kumimoji="0" lang="en-US" sz="1000" b="0" i="0" u="none" strike="noStrike" kern="1200" cap="none" spc="0" normalizeH="0" baseline="0" noProof="0">
                <a:ln>
                  <a:noFill/>
                </a:ln>
                <a:solidFill>
                  <a:srgbClr val="000000"/>
                </a:solidFill>
                <a:effectLst/>
                <a:uLnTx/>
                <a:uFillTx/>
                <a:latin typeface="+mn-lt"/>
                <a:ea typeface="+mn-ea"/>
                <a:cs typeface="+mn-cs"/>
              </a:rPr>
              <a:t>; Morbi lacinia </a:t>
            </a:r>
            <a:r>
              <a:rPr kumimoji="0" lang="en-US" sz="1000" b="0" i="0" u="none" strike="noStrike" kern="1200" cap="none" spc="0" normalizeH="0" baseline="0" noProof="0" err="1">
                <a:ln>
                  <a:noFill/>
                </a:ln>
                <a:solidFill>
                  <a:srgbClr val="000000"/>
                </a:solidFill>
                <a:effectLst/>
                <a:uLnTx/>
                <a:uFillTx/>
                <a:latin typeface="+mn-lt"/>
                <a:ea typeface="+mn-ea"/>
                <a:cs typeface="+mn-cs"/>
              </a:rPr>
              <a:t>molestie</a:t>
            </a:r>
            <a:r>
              <a:rPr kumimoji="0" lang="en-US" sz="1000" b="0" i="0" u="none" strike="noStrike" kern="1200" cap="none" spc="0" normalizeH="0" baseline="0" noProof="0">
                <a:ln>
                  <a:noFill/>
                </a:ln>
                <a:solidFill>
                  <a:srgbClr val="000000"/>
                </a:solidFill>
                <a:effectLst/>
                <a:uLnTx/>
                <a:uFillTx/>
                <a:latin typeface="+mn-lt"/>
                <a:ea typeface="+mn-ea"/>
                <a:cs typeface="+mn-cs"/>
              </a:rPr>
              <a:t> dui. </a:t>
            </a:r>
            <a:r>
              <a:rPr kumimoji="0" lang="en-US" sz="1000" b="0" i="0" u="none" strike="noStrike" kern="1200" cap="none" spc="0" normalizeH="0" baseline="0" noProof="0" err="1">
                <a:ln>
                  <a:noFill/>
                </a:ln>
                <a:solidFill>
                  <a:srgbClr val="000000"/>
                </a:solidFill>
                <a:effectLst/>
                <a:uLnTx/>
                <a:uFillTx/>
                <a:latin typeface="+mn-lt"/>
                <a:ea typeface="+mn-ea"/>
                <a:cs typeface="+mn-cs"/>
              </a:rPr>
              <a:t>Praesent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blandit</a:t>
            </a:r>
            <a:r>
              <a:rPr kumimoji="0" lang="en-US" sz="1000" b="0" i="0" u="none" strike="noStrike" kern="1200" cap="none" spc="0" normalizeH="0" baseline="0" noProof="0">
                <a:ln>
                  <a:noFill/>
                </a:ln>
                <a:solidFill>
                  <a:srgbClr val="000000"/>
                </a:solidFill>
                <a:effectLst/>
                <a:uLnTx/>
                <a:uFillTx/>
                <a:latin typeface="+mn-lt"/>
                <a:ea typeface="+mn-ea"/>
                <a:cs typeface="+mn-cs"/>
              </a:rPr>
              <a:t> dolor. Sed non </a:t>
            </a:r>
            <a:r>
              <a:rPr kumimoji="0" lang="en-US" sz="1000" b="0" i="0" u="none" strike="noStrike" kern="1200" cap="none" spc="0" normalizeH="0" baseline="0" noProof="0" err="1">
                <a:ln>
                  <a:noFill/>
                </a:ln>
                <a:solidFill>
                  <a:srgbClr val="000000"/>
                </a:solidFill>
                <a:effectLst/>
                <a:uLnTx/>
                <a:uFillTx/>
                <a:latin typeface="+mn-lt"/>
                <a:ea typeface="+mn-ea"/>
                <a:cs typeface="+mn-cs"/>
              </a:rPr>
              <a:t>quam</a:t>
            </a:r>
            <a:r>
              <a:rPr kumimoji="0" lang="en-US" sz="1000" b="0" i="0" u="none" strike="noStrike" kern="1200" cap="none" spc="0" normalizeH="0" baseline="0" noProof="0">
                <a:ln>
                  <a:noFill/>
                </a:ln>
                <a:solidFill>
                  <a:srgbClr val="000000"/>
                </a:solidFill>
                <a:effectLst/>
                <a:uLnTx/>
                <a:uFillTx/>
                <a:latin typeface="+mn-lt"/>
                <a:ea typeface="+mn-ea"/>
                <a:cs typeface="+mn-cs"/>
              </a:rPr>
              <a:t>. In vel mi sit </a:t>
            </a:r>
            <a:r>
              <a:rPr kumimoji="0" lang="en-US" sz="1000" b="0" i="0" u="none" strike="noStrike" kern="1200" cap="none" spc="0" normalizeH="0" baseline="0" noProof="0" err="1">
                <a:ln>
                  <a:noFill/>
                </a:ln>
                <a:solidFill>
                  <a:srgbClr val="000000"/>
                </a:solidFill>
                <a:effectLst/>
                <a:uLnTx/>
                <a:uFillTx/>
                <a:latin typeface="+mn-lt"/>
                <a:ea typeface="+mn-ea"/>
                <a:cs typeface="+mn-cs"/>
              </a:rPr>
              <a:t>amet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augue</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congue</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elementum</a:t>
            </a:r>
            <a:r>
              <a:rPr kumimoji="0" lang="en-US" sz="1000" b="0" i="0" u="none" strike="noStrike" kern="1200" cap="none" spc="0" normalizeH="0" baseline="0" noProof="0">
                <a:ln>
                  <a:noFill/>
                </a:ln>
                <a:solidFill>
                  <a:srgbClr val="000000"/>
                </a:solidFill>
                <a:effectLst/>
                <a:uLnTx/>
                <a:uFillTx/>
                <a:latin typeface="+mn-lt"/>
                <a:ea typeface="+mn-ea"/>
                <a:cs typeface="+mn-cs"/>
              </a:rPr>
              <a:t>. Morbi in ipsum sit </a:t>
            </a:r>
            <a:r>
              <a:rPr kumimoji="0" lang="en-US" sz="1000" b="0" i="0" u="none" strike="noStrike" kern="1200" cap="none" spc="0" normalizeH="0" baseline="0" noProof="0" err="1">
                <a:ln>
                  <a:noFill/>
                </a:ln>
                <a:solidFill>
                  <a:srgbClr val="000000"/>
                </a:solidFill>
                <a:effectLst/>
                <a:uLnTx/>
                <a:uFillTx/>
                <a:latin typeface="+mn-lt"/>
                <a:ea typeface="+mn-ea"/>
                <a:cs typeface="+mn-cs"/>
              </a:rPr>
              <a:t>amet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pede</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facilisis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laoreet</a:t>
            </a:r>
            <a:r>
              <a:rPr kumimoji="0" lang="en-US" sz="1000" b="0" i="0" u="none" strike="noStrike" kern="1200" cap="none" spc="0" normalizeH="0" baseline="0" noProof="0">
                <a:ln>
                  <a:noFill/>
                </a:ln>
                <a:solidFill>
                  <a:srgbClr val="000000"/>
                </a:solidFill>
                <a:effectLst/>
                <a:uLnTx/>
                <a:uFillTx/>
                <a:latin typeface="+mn-lt"/>
                <a:ea typeface="+mn-ea"/>
                <a:cs typeface="+mn-cs"/>
              </a:rPr>
              <a:t>. Donec </a:t>
            </a:r>
            <a:r>
              <a:rPr kumimoji="0" lang="en-US" sz="1000" b="0" i="0" u="none" strike="noStrike" kern="1200" cap="none" spc="0" normalizeH="0" baseline="0" noProof="0" err="1">
                <a:ln>
                  <a:noFill/>
                </a:ln>
                <a:solidFill>
                  <a:srgbClr val="000000"/>
                </a:solidFill>
                <a:effectLst/>
                <a:uLnTx/>
                <a:uFillTx/>
                <a:latin typeface="+mn-lt"/>
                <a:ea typeface="+mn-ea"/>
                <a:cs typeface="+mn-cs"/>
              </a:rPr>
              <a:t>lacus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nunc</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viverra</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nec</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blandit</a:t>
            </a:r>
            <a:r>
              <a:rPr kumimoji="0" lang="en-US" sz="1000" b="0" i="0" u="none" strike="noStrike" kern="1200" cap="none" spc="0" normalizeH="0" baseline="0" noProof="0">
                <a:ln>
                  <a:noFill/>
                </a:ln>
                <a:solidFill>
                  <a:srgbClr val="000000"/>
                </a:solidFill>
                <a:effectLst/>
                <a:uLnTx/>
                <a:uFillTx/>
                <a:latin typeface="+mn-lt"/>
                <a:ea typeface="+mn-ea"/>
                <a:cs typeface="+mn-cs"/>
              </a:rPr>
              <a:t> vel, </a:t>
            </a:r>
            <a:r>
              <a:rPr kumimoji="0" lang="en-US" sz="1000" b="0" i="0" u="none" strike="noStrike" kern="1200" cap="none" spc="0" normalizeH="0" baseline="0" noProof="0" err="1">
                <a:ln>
                  <a:noFill/>
                </a:ln>
                <a:solidFill>
                  <a:srgbClr val="000000"/>
                </a:solidFill>
                <a:effectLst/>
                <a:uLnTx/>
                <a:uFillTx/>
                <a:latin typeface="+mn-lt"/>
                <a:ea typeface="+mn-ea"/>
                <a:cs typeface="+mn-cs"/>
              </a:rPr>
              <a:t>egestas</a:t>
            </a:r>
            <a:r>
              <a:rPr kumimoji="0" lang="en-US" sz="1000" b="0" i="0" u="none" strike="noStrike" kern="1200" cap="none" spc="0" normalizeH="0" baseline="0" noProof="0">
                <a:ln>
                  <a:noFill/>
                </a:ln>
                <a:solidFill>
                  <a:srgbClr val="000000"/>
                </a:solidFill>
                <a:effectLst/>
                <a:uLnTx/>
                <a:uFillTx/>
                <a:latin typeface="+mn-lt"/>
                <a:ea typeface="+mn-ea"/>
                <a:cs typeface="+mn-cs"/>
              </a:rPr>
              <a:t> et, </a:t>
            </a:r>
            <a:r>
              <a:rPr kumimoji="0" lang="en-US" sz="1000" b="0" i="0" u="none" strike="noStrike" kern="1200" cap="none" spc="0" normalizeH="0" baseline="0" noProof="0" err="1">
                <a:ln>
                  <a:noFill/>
                </a:ln>
                <a:solidFill>
                  <a:srgbClr val="000000"/>
                </a:solidFill>
                <a:effectLst/>
                <a:uLnTx/>
                <a:uFillTx/>
                <a:latin typeface="+mn-lt"/>
                <a:ea typeface="+mn-ea"/>
                <a:cs typeface="+mn-cs"/>
              </a:rPr>
              <a:t>augue</a:t>
            </a:r>
            <a:r>
              <a:rPr kumimoji="0" lang="en-US" sz="1000" b="0" i="0" u="none" strike="noStrike" kern="1200" cap="none" spc="0" normalizeH="0" baseline="0" noProof="0">
                <a:ln>
                  <a:noFill/>
                </a:ln>
                <a:solidFill>
                  <a:srgbClr val="000000"/>
                </a:solidFill>
                <a:effectLst/>
                <a:uLnTx/>
                <a:uFillTx/>
                <a:latin typeface="+mn-lt"/>
                <a:ea typeface="+mn-ea"/>
                <a:cs typeface="+mn-cs"/>
              </a:rPr>
              <a:t>:</a:t>
            </a:r>
          </a:p>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000" b="1" i="0" u="none" strike="noStrike" kern="1200" cap="none" spc="0" normalizeH="0" baseline="0" noProof="0" err="1">
                <a:ln>
                  <a:noFill/>
                </a:ln>
                <a:solidFill>
                  <a:srgbClr val="000000"/>
                </a:solidFill>
                <a:effectLst/>
                <a:uLnTx/>
                <a:uFillTx/>
                <a:latin typeface="+mn-lt"/>
                <a:ea typeface="+mn-ea"/>
                <a:cs typeface="+mn-cs"/>
              </a:rPr>
              <a:t>Quisque</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volutpat</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condimentum</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velit</a:t>
            </a:r>
            <a:r>
              <a:rPr kumimoji="0" lang="en-US" sz="1000" b="1" i="0" u="none" strike="noStrike" kern="1200" cap="none" spc="0" normalizeH="0" baseline="0" noProof="0">
                <a:ln>
                  <a:noFill/>
                </a:ln>
                <a:solidFill>
                  <a:srgbClr val="000000"/>
                </a:solidFill>
                <a:effectLst/>
                <a:uLnTx/>
                <a:uFillTx/>
                <a:latin typeface="+mn-lt"/>
                <a:ea typeface="+mn-ea"/>
                <a:cs typeface="+mn-cs"/>
              </a:rPr>
              <a:t> </a:t>
            </a:r>
          </a:p>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000" b="1" i="0" u="none" strike="noStrike" kern="1200" cap="none" spc="0" normalizeH="0" baseline="0" noProof="0">
                <a:ln>
                  <a:noFill/>
                </a:ln>
                <a:solidFill>
                  <a:srgbClr val="000000"/>
                </a:solidFill>
                <a:effectLst/>
                <a:uLnTx/>
                <a:uFillTx/>
                <a:latin typeface="+mn-lt"/>
                <a:ea typeface="+mn-ea"/>
                <a:cs typeface="+mn-cs"/>
              </a:rPr>
              <a:t>Class </a:t>
            </a:r>
            <a:r>
              <a:rPr kumimoji="0" lang="en-US" sz="1000" b="1" i="0" u="none" strike="noStrike" kern="1200" cap="none" spc="0" normalizeH="0" baseline="0" noProof="0" err="1">
                <a:ln>
                  <a:noFill/>
                </a:ln>
                <a:solidFill>
                  <a:srgbClr val="000000"/>
                </a:solidFill>
                <a:effectLst/>
                <a:uLnTx/>
                <a:uFillTx/>
                <a:latin typeface="+mn-lt"/>
                <a:ea typeface="+mn-ea"/>
                <a:cs typeface="+mn-cs"/>
              </a:rPr>
              <a:t>aptent</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taciti</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sociosqu</a:t>
            </a:r>
            <a:r>
              <a:rPr kumimoji="0" lang="en-US" sz="1000" b="1" i="0" u="none" strike="noStrike" kern="1200" cap="none" spc="0" normalizeH="0" baseline="0" noProof="0">
                <a:ln>
                  <a:noFill/>
                </a:ln>
                <a:solidFill>
                  <a:srgbClr val="000000"/>
                </a:solidFill>
                <a:effectLst/>
                <a:uLnTx/>
                <a:uFillTx/>
                <a:latin typeface="+mn-lt"/>
                <a:ea typeface="+mn-ea"/>
                <a:cs typeface="+mn-cs"/>
              </a:rPr>
              <a:t> ad </a:t>
            </a:r>
            <a:r>
              <a:rPr kumimoji="0" lang="en-US" sz="1000" b="1" i="0" u="none" strike="noStrike" kern="1200" cap="none" spc="0" normalizeH="0" baseline="0" noProof="0" err="1">
                <a:ln>
                  <a:noFill/>
                </a:ln>
                <a:solidFill>
                  <a:srgbClr val="000000"/>
                </a:solidFill>
                <a:effectLst/>
                <a:uLnTx/>
                <a:uFillTx/>
                <a:latin typeface="+mn-lt"/>
                <a:ea typeface="+mn-ea"/>
                <a:cs typeface="+mn-cs"/>
              </a:rPr>
              <a:t>litora</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torquent</a:t>
            </a:r>
            <a:r>
              <a:rPr kumimoji="0" lang="en-US" sz="1000" b="1" i="0" u="none" strike="noStrike" kern="1200" cap="none" spc="0" normalizeH="0" baseline="0" noProof="0">
                <a:ln>
                  <a:noFill/>
                </a:ln>
                <a:solidFill>
                  <a:srgbClr val="000000"/>
                </a:solidFill>
                <a:effectLst/>
                <a:uLnTx/>
                <a:uFillTx/>
                <a:latin typeface="+mn-lt"/>
                <a:ea typeface="+mn-ea"/>
                <a:cs typeface="+mn-cs"/>
              </a:rPr>
              <a:t> per </a:t>
            </a:r>
            <a:r>
              <a:rPr kumimoji="0" lang="en-US" sz="1000" b="1" i="0" u="none" strike="noStrike" kern="1200" cap="none" spc="0" normalizeH="0" baseline="0" noProof="0" err="1">
                <a:ln>
                  <a:noFill/>
                </a:ln>
                <a:solidFill>
                  <a:srgbClr val="000000"/>
                </a:solidFill>
                <a:effectLst/>
                <a:uLnTx/>
                <a:uFillTx/>
                <a:latin typeface="+mn-lt"/>
                <a:ea typeface="+mn-ea"/>
                <a:cs typeface="+mn-cs"/>
              </a:rPr>
              <a:t>conubia</a:t>
            </a:r>
            <a:r>
              <a:rPr kumimoji="0" lang="en-US" sz="1000" b="1" i="0" u="none" strike="noStrike" kern="1200" cap="none" spc="0" normalizeH="0" baseline="0" noProof="0">
                <a:ln>
                  <a:noFill/>
                </a:ln>
                <a:solidFill>
                  <a:srgbClr val="000000"/>
                </a:solidFill>
                <a:effectLst/>
                <a:uLnTx/>
                <a:uFillTx/>
                <a:latin typeface="+mn-lt"/>
                <a:ea typeface="+mn-ea"/>
                <a:cs typeface="+mn-cs"/>
              </a:rPr>
              <a:t> nostra, per </a:t>
            </a:r>
            <a:r>
              <a:rPr kumimoji="0" lang="en-US" sz="1000" b="1" i="0" u="none" strike="noStrike" kern="1200" cap="none" spc="0" normalizeH="0" baseline="0" noProof="0" err="1">
                <a:ln>
                  <a:noFill/>
                </a:ln>
                <a:solidFill>
                  <a:srgbClr val="000000"/>
                </a:solidFill>
                <a:effectLst/>
                <a:uLnTx/>
                <a:uFillTx/>
                <a:latin typeface="+mn-lt"/>
                <a:ea typeface="+mn-ea"/>
                <a:cs typeface="+mn-cs"/>
              </a:rPr>
              <a:t>inceptos</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himenaeos</a:t>
            </a:r>
            <a:endParaRPr kumimoji="0" lang="en-US" sz="1000" b="1" i="0" u="none" strike="noStrike" kern="1200" cap="none" spc="0" normalizeH="0" baseline="0" noProof="0">
              <a:ln>
                <a:noFill/>
              </a:ln>
              <a:solidFill>
                <a:srgbClr val="000000"/>
              </a:solidFill>
              <a:effectLst/>
              <a:uLnTx/>
              <a:uFillTx/>
              <a:latin typeface="+mn-lt"/>
              <a:ea typeface="+mn-ea"/>
              <a:cs typeface="+mn-cs"/>
            </a:endParaRPr>
          </a:p>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000" b="1" i="0" u="none" strike="noStrike" kern="1200" cap="none" spc="0" normalizeH="0" baseline="0" noProof="0">
                <a:ln>
                  <a:noFill/>
                </a:ln>
                <a:solidFill>
                  <a:srgbClr val="000000"/>
                </a:solidFill>
                <a:effectLst/>
                <a:uLnTx/>
                <a:uFillTx/>
                <a:latin typeface="+mn-lt"/>
                <a:ea typeface="+mn-ea"/>
                <a:cs typeface="+mn-cs"/>
              </a:rPr>
              <a:t>Nam </a:t>
            </a:r>
            <a:r>
              <a:rPr kumimoji="0" lang="en-US" sz="1000" b="1" i="0" u="none" strike="noStrike" kern="1200" cap="none" spc="0" normalizeH="0" baseline="0" noProof="0" err="1">
                <a:ln>
                  <a:noFill/>
                </a:ln>
                <a:solidFill>
                  <a:srgbClr val="000000"/>
                </a:solidFill>
                <a:effectLst/>
                <a:uLnTx/>
                <a:uFillTx/>
                <a:latin typeface="+mn-lt"/>
                <a:ea typeface="+mn-ea"/>
                <a:cs typeface="+mn-cs"/>
              </a:rPr>
              <a:t>nec</a:t>
            </a:r>
            <a:r>
              <a:rPr kumimoji="0" lang="en-US" sz="1000" b="1" i="0" u="none" strike="noStrike" kern="1200" cap="none" spc="0" normalizeH="0" baseline="0" noProof="0">
                <a:ln>
                  <a:noFill/>
                </a:ln>
                <a:solidFill>
                  <a:srgbClr val="000000"/>
                </a:solidFill>
                <a:effectLst/>
                <a:uLnTx/>
                <a:uFillTx/>
                <a:latin typeface="+mn-lt"/>
                <a:ea typeface="+mn-ea"/>
                <a:cs typeface="+mn-cs"/>
              </a:rPr>
              <a:t> ante. Sed lacinia, </a:t>
            </a:r>
            <a:r>
              <a:rPr kumimoji="0" lang="en-US" sz="1000" b="1" i="0" u="none" strike="noStrike" kern="1200" cap="none" spc="0" normalizeH="0" baseline="0" noProof="0" err="1">
                <a:ln>
                  <a:noFill/>
                </a:ln>
                <a:solidFill>
                  <a:srgbClr val="000000"/>
                </a:solidFill>
                <a:effectLst/>
                <a:uLnTx/>
                <a:uFillTx/>
                <a:latin typeface="+mn-lt"/>
                <a:ea typeface="+mn-ea"/>
                <a:cs typeface="+mn-cs"/>
              </a:rPr>
              <a:t>urna</a:t>
            </a:r>
            <a:r>
              <a:rPr kumimoji="0" lang="en-US" sz="1000" b="1" i="0" u="none" strike="noStrike" kern="1200" cap="none" spc="0" normalizeH="0" baseline="0" noProof="0">
                <a:ln>
                  <a:noFill/>
                </a:ln>
                <a:solidFill>
                  <a:srgbClr val="000000"/>
                </a:solidFill>
                <a:effectLst/>
                <a:uLnTx/>
                <a:uFillTx/>
                <a:latin typeface="+mn-lt"/>
                <a:ea typeface="+mn-ea"/>
                <a:cs typeface="+mn-cs"/>
              </a:rPr>
              <a:t> non </a:t>
            </a:r>
            <a:r>
              <a:rPr kumimoji="0" lang="en-US" sz="1000" b="1" i="0" u="none" strike="noStrike" kern="1200" cap="none" spc="0" normalizeH="0" baseline="0" noProof="0" err="1">
                <a:ln>
                  <a:noFill/>
                </a:ln>
                <a:solidFill>
                  <a:srgbClr val="000000"/>
                </a:solidFill>
                <a:effectLst/>
                <a:uLnTx/>
                <a:uFillTx/>
                <a:latin typeface="+mn-lt"/>
                <a:ea typeface="+mn-ea"/>
                <a:cs typeface="+mn-cs"/>
              </a:rPr>
              <a:t>tincidunt</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mattis</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tortor</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neque</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adipiscing</a:t>
            </a:r>
            <a:r>
              <a:rPr kumimoji="0" lang="en-US" sz="1000" b="1" i="0" u="none" strike="noStrike" kern="1200" cap="none" spc="0" normalizeH="0" baseline="0" noProof="0">
                <a:ln>
                  <a:noFill/>
                </a:ln>
                <a:solidFill>
                  <a:srgbClr val="000000"/>
                </a:solidFill>
                <a:effectLst/>
                <a:uLnTx/>
                <a:uFillTx/>
                <a:latin typeface="+mn-lt"/>
                <a:ea typeface="+mn-ea"/>
                <a:cs typeface="+mn-cs"/>
              </a:rPr>
              <a:t> diam, a cursus ipsum ante </a:t>
            </a:r>
            <a:r>
              <a:rPr kumimoji="0" lang="en-US" sz="1000" b="1" i="0" u="none" strike="noStrike" kern="1200" cap="none" spc="0" normalizeH="0" baseline="0" noProof="0" err="1">
                <a:ln>
                  <a:noFill/>
                </a:ln>
                <a:solidFill>
                  <a:srgbClr val="000000"/>
                </a:solidFill>
                <a:effectLst/>
                <a:uLnTx/>
                <a:uFillTx/>
                <a:latin typeface="+mn-lt"/>
                <a:ea typeface="+mn-ea"/>
                <a:cs typeface="+mn-cs"/>
              </a:rPr>
              <a:t>quis</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turpis</a:t>
            </a:r>
            <a:endParaRPr kumimoji="0" lang="en-US" sz="1000" b="1" i="0" u="none" strike="noStrike" kern="1200" cap="none" spc="0" normalizeH="0" baseline="0" noProof="0">
              <a:ln>
                <a:noFill/>
              </a:ln>
              <a:solidFill>
                <a:srgbClr val="000000"/>
              </a:solidFill>
              <a:effectLst/>
              <a:uLnTx/>
              <a:uFillTx/>
              <a:latin typeface="+mn-lt"/>
              <a:ea typeface="+mn-ea"/>
              <a:cs typeface="+mn-cs"/>
            </a:endParaRPr>
          </a:p>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000" b="1" i="0" u="none" strike="noStrike" kern="1200" cap="none" spc="0" normalizeH="0" baseline="0" noProof="0" err="1">
                <a:ln>
                  <a:noFill/>
                </a:ln>
                <a:solidFill>
                  <a:srgbClr val="000000"/>
                </a:solidFill>
                <a:effectLst/>
                <a:uLnTx/>
                <a:uFillTx/>
                <a:latin typeface="+mn-lt"/>
                <a:ea typeface="+mn-ea"/>
                <a:cs typeface="+mn-cs"/>
              </a:rPr>
              <a:t>Nulla</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facilisi</a:t>
            </a:r>
            <a:r>
              <a:rPr kumimoji="0" lang="en-US" sz="1000" b="1" i="0" u="none" strike="noStrike" kern="1200" cap="none" spc="0" normalizeH="0" baseline="0" noProof="0">
                <a:ln>
                  <a:noFill/>
                </a:ln>
                <a:solidFill>
                  <a:srgbClr val="000000"/>
                </a:solidFill>
                <a:effectLst/>
                <a:uLnTx/>
                <a:uFillTx/>
                <a:latin typeface="+mn-lt"/>
                <a:ea typeface="+mn-ea"/>
                <a:cs typeface="+mn-cs"/>
              </a:rPr>
              <a:t>. Ut </a:t>
            </a:r>
            <a:r>
              <a:rPr kumimoji="0" lang="en-US" sz="1000" b="1" i="0" u="none" strike="noStrike" kern="1200" cap="none" spc="0" normalizeH="0" baseline="0" noProof="0" err="1">
                <a:ln>
                  <a:noFill/>
                </a:ln>
                <a:solidFill>
                  <a:srgbClr val="000000"/>
                </a:solidFill>
                <a:effectLst/>
                <a:uLnTx/>
                <a:uFillTx/>
                <a:latin typeface="+mn-lt"/>
                <a:ea typeface="+mn-ea"/>
                <a:cs typeface="+mn-cs"/>
              </a:rPr>
              <a:t>fringilla</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Suspendisse</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potenti</a:t>
            </a:r>
            <a:endParaRPr kumimoji="0" lang="en-US" sz="1000" b="1" i="0" u="none" strike="noStrike" kern="1200" cap="none" spc="0" normalizeH="0" baseline="0" noProof="0">
              <a:ln>
                <a:noFill/>
              </a:ln>
              <a:solidFill>
                <a:srgbClr val="000000"/>
              </a:solidFill>
              <a:effectLst/>
              <a:uLnTx/>
              <a:uFillTx/>
              <a:latin typeface="+mn-lt"/>
              <a:ea typeface="+mn-ea"/>
              <a:cs typeface="+mn-cs"/>
            </a:endParaRPr>
          </a:p>
          <a:p>
            <a:pPr marL="171450" marR="0" lvl="0" indent="-1714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000" b="1" i="0" u="none" strike="noStrike" kern="1200" cap="none" spc="0" normalizeH="0" baseline="0" noProof="0">
                <a:ln>
                  <a:noFill/>
                </a:ln>
                <a:solidFill>
                  <a:srgbClr val="000000"/>
                </a:solidFill>
                <a:effectLst/>
                <a:uLnTx/>
                <a:uFillTx/>
                <a:latin typeface="+mn-lt"/>
                <a:ea typeface="+mn-ea"/>
                <a:cs typeface="+mn-cs"/>
              </a:rPr>
              <a:t>Vestibulum lacinia </a:t>
            </a:r>
            <a:r>
              <a:rPr kumimoji="0" lang="en-US" sz="1000" b="1" i="0" u="none" strike="noStrike" kern="1200" cap="none" spc="0" normalizeH="0" baseline="0" noProof="0" err="1">
                <a:ln>
                  <a:noFill/>
                </a:ln>
                <a:solidFill>
                  <a:srgbClr val="000000"/>
                </a:solidFill>
                <a:effectLst/>
                <a:uLnTx/>
                <a:uFillTx/>
                <a:latin typeface="+mn-lt"/>
                <a:ea typeface="+mn-ea"/>
                <a:cs typeface="+mn-cs"/>
              </a:rPr>
              <a:t>arcu</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eget</a:t>
            </a:r>
            <a:r>
              <a:rPr kumimoji="0" lang="en-US" sz="1000" b="1" i="0" u="none" strike="noStrike" kern="1200" cap="none" spc="0" normalizeH="0" baseline="0" noProof="0">
                <a:ln>
                  <a:noFill/>
                </a:ln>
                <a:solidFill>
                  <a:srgbClr val="000000"/>
                </a:solidFill>
                <a:effectLst/>
                <a:uLnTx/>
                <a:uFillTx/>
                <a:latin typeface="+mn-lt"/>
                <a:ea typeface="+mn-ea"/>
                <a:cs typeface="+mn-cs"/>
              </a:rPr>
              <a:t> </a:t>
            </a:r>
            <a:r>
              <a:rPr kumimoji="0" lang="en-US" sz="1000" b="1" i="0" u="none" strike="noStrike" kern="1200" cap="none" spc="0" normalizeH="0" baseline="0" noProof="0" err="1">
                <a:ln>
                  <a:noFill/>
                </a:ln>
                <a:solidFill>
                  <a:srgbClr val="000000"/>
                </a:solidFill>
                <a:effectLst/>
                <a:uLnTx/>
                <a:uFillTx/>
                <a:latin typeface="+mn-lt"/>
                <a:ea typeface="+mn-ea"/>
                <a:cs typeface="+mn-cs"/>
              </a:rPr>
              <a:t>nulla</a:t>
            </a:r>
            <a:endParaRPr kumimoji="0" lang="en-US" sz="1000" b="1" i="0" u="none" strike="noStrike" kern="1200" cap="none" spc="0" normalizeH="0" baseline="0" noProof="0">
              <a:ln>
                <a:noFill/>
              </a:ln>
              <a:solidFill>
                <a:srgbClr val="000000"/>
              </a:solidFill>
              <a:effectLst/>
              <a:uLnTx/>
              <a:uFillTx/>
              <a:latin typeface="+mn-lt"/>
              <a:ea typeface="+mn-ea"/>
              <a:cs typeface="+mn-cs"/>
            </a:endParaRPr>
          </a:p>
          <a:p>
            <a:pPr marL="0" marR="0" lvl="0" indent="0" algn="l" defTabSz="914400" rtl="0" eaLnBrk="1" fontAlgn="auto" latinLnBrk="0" hangingPunct="1">
              <a:lnSpc>
                <a:spcPct val="130000"/>
              </a:lnSpc>
              <a:spcBef>
                <a:spcPts val="0"/>
              </a:spcBef>
              <a:spcAft>
                <a:spcPts val="1200"/>
              </a:spcAft>
              <a:buClrTx/>
              <a:buSzTx/>
              <a:buFontTx/>
              <a:buNone/>
              <a:tabLst/>
              <a:defRPr/>
            </a:pPr>
            <a:r>
              <a:rPr kumimoji="0" lang="en-US" sz="1000" b="0" i="0" u="none" strike="noStrike" kern="1200" cap="none" spc="0" normalizeH="0" baseline="0" noProof="0">
                <a:ln>
                  <a:noFill/>
                </a:ln>
                <a:solidFill>
                  <a:srgbClr val="000000"/>
                </a:solidFill>
                <a:effectLst/>
                <a:uLnTx/>
                <a:uFillTx/>
                <a:latin typeface="+mn-lt"/>
                <a:ea typeface="+mn-ea"/>
                <a:cs typeface="+mn-cs"/>
              </a:rPr>
              <a:t>Lorem ipsum dolor sit </a:t>
            </a:r>
            <a:r>
              <a:rPr kumimoji="0" lang="en-US" sz="1000" b="0" i="0" u="none" strike="noStrike" kern="1200" cap="none" spc="0" normalizeH="0" baseline="0" noProof="0" err="1">
                <a:ln>
                  <a:noFill/>
                </a:ln>
                <a:solidFill>
                  <a:srgbClr val="000000"/>
                </a:solidFill>
                <a:effectLst/>
                <a:uLnTx/>
                <a:uFillTx/>
                <a:latin typeface="+mn-lt"/>
                <a:ea typeface="+mn-ea"/>
                <a:cs typeface="+mn-cs"/>
              </a:rPr>
              <a:t>amet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consectetur</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adipiscing</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elit</a:t>
            </a:r>
            <a:r>
              <a:rPr kumimoji="0" lang="en-US" sz="1000" b="0" i="0" u="none" strike="noStrike" kern="1200" cap="none" spc="0" normalizeH="0" baseline="0" noProof="0">
                <a:ln>
                  <a:noFill/>
                </a:ln>
                <a:solidFill>
                  <a:srgbClr val="000000"/>
                </a:solidFill>
                <a:effectLst/>
                <a:uLnTx/>
                <a:uFillTx/>
                <a:latin typeface="+mn-lt"/>
                <a:ea typeface="+mn-ea"/>
                <a:cs typeface="+mn-cs"/>
              </a:rPr>
              <a:t>. Integer </a:t>
            </a:r>
            <a:r>
              <a:rPr kumimoji="0" lang="en-US" sz="1000" b="0" i="0" u="none" strike="noStrike" kern="1200" cap="none" spc="0" normalizeH="0" baseline="0" noProof="0" err="1">
                <a:ln>
                  <a:noFill/>
                </a:ln>
                <a:solidFill>
                  <a:srgbClr val="000000"/>
                </a:solidFill>
                <a:effectLst/>
                <a:uLnTx/>
                <a:uFillTx/>
                <a:latin typeface="+mn-lt"/>
                <a:ea typeface="+mn-ea"/>
                <a:cs typeface="+mn-cs"/>
              </a:rPr>
              <a:t>nec</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odio</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Praesent</a:t>
            </a:r>
            <a:r>
              <a:rPr kumimoji="0" lang="en-US" sz="1000" b="0" i="0" u="none" strike="noStrike" kern="1200" cap="none" spc="0" normalizeH="0" baseline="0" noProof="0">
                <a:ln>
                  <a:noFill/>
                </a:ln>
                <a:solidFill>
                  <a:srgbClr val="000000"/>
                </a:solidFill>
                <a:effectLst/>
                <a:uLnTx/>
                <a:uFillTx/>
                <a:latin typeface="+mn-lt"/>
                <a:ea typeface="+mn-ea"/>
                <a:cs typeface="+mn-cs"/>
              </a:rPr>
              <a:t> libero. Sed cursus ante </a:t>
            </a:r>
            <a:r>
              <a:rPr kumimoji="0" lang="en-US" sz="1000" b="0" i="0" u="none" strike="noStrike" kern="1200" cap="none" spc="0" normalizeH="0" baseline="0" noProof="0" err="1">
                <a:ln>
                  <a:noFill/>
                </a:ln>
                <a:solidFill>
                  <a:srgbClr val="000000"/>
                </a:solidFill>
                <a:effectLst/>
                <a:uLnTx/>
                <a:uFillTx/>
                <a:latin typeface="+mn-lt"/>
                <a:ea typeface="+mn-ea"/>
                <a:cs typeface="+mn-cs"/>
              </a:rPr>
              <a:t>dapibus</a:t>
            </a:r>
            <a:r>
              <a:rPr kumimoji="0" lang="en-US" sz="1000" b="0" i="0" u="none" strike="noStrike" kern="1200" cap="none" spc="0" normalizeH="0" baseline="0" noProof="0">
                <a:ln>
                  <a:noFill/>
                </a:ln>
                <a:solidFill>
                  <a:srgbClr val="000000"/>
                </a:solidFill>
                <a:effectLst/>
                <a:uLnTx/>
                <a:uFillTx/>
                <a:latin typeface="+mn-lt"/>
                <a:ea typeface="+mn-ea"/>
                <a:cs typeface="+mn-cs"/>
              </a:rPr>
              <a:t> diam. Sed nisi. </a:t>
            </a:r>
            <a:r>
              <a:rPr kumimoji="0" lang="en-US" sz="1000" b="0" i="0" u="none" strike="noStrike" kern="1200" cap="none" spc="0" normalizeH="0" baseline="0" noProof="0" err="1">
                <a:ln>
                  <a:noFill/>
                </a:ln>
                <a:solidFill>
                  <a:srgbClr val="000000"/>
                </a:solidFill>
                <a:effectLst/>
                <a:uLnTx/>
                <a:uFillTx/>
                <a:latin typeface="+mn-lt"/>
                <a:ea typeface="+mn-ea"/>
                <a:cs typeface="+mn-cs"/>
              </a:rPr>
              <a:t>Nulla</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quis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sem</a:t>
            </a:r>
            <a:r>
              <a:rPr kumimoji="0" lang="en-US" sz="1000" b="0" i="0" u="none" strike="noStrike" kern="1200" cap="none" spc="0" normalizeH="0" baseline="0" noProof="0">
                <a:ln>
                  <a:noFill/>
                </a:ln>
                <a:solidFill>
                  <a:srgbClr val="000000"/>
                </a:solidFill>
                <a:effectLst/>
                <a:uLnTx/>
                <a:uFillTx/>
                <a:latin typeface="+mn-lt"/>
                <a:ea typeface="+mn-ea"/>
                <a:cs typeface="+mn-cs"/>
              </a:rPr>
              <a:t> at </a:t>
            </a:r>
            <a:r>
              <a:rPr kumimoji="0" lang="en-US" sz="1000" b="0" i="0" u="none" strike="noStrike" kern="1200" cap="none" spc="0" normalizeH="0" baseline="0" noProof="0" err="1">
                <a:ln>
                  <a:noFill/>
                </a:ln>
                <a:solidFill>
                  <a:srgbClr val="000000"/>
                </a:solidFill>
                <a:effectLst/>
                <a:uLnTx/>
                <a:uFillTx/>
                <a:latin typeface="+mn-lt"/>
                <a:ea typeface="+mn-ea"/>
                <a:cs typeface="+mn-cs"/>
              </a:rPr>
              <a:t>nibh</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elementum</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imperdiet</a:t>
            </a:r>
            <a:r>
              <a:rPr kumimoji="0" lang="en-US" sz="1000" b="0" i="0" u="none" strike="noStrike" kern="1200" cap="none" spc="0" normalizeH="0" baseline="0" noProof="0">
                <a:ln>
                  <a:noFill/>
                </a:ln>
                <a:solidFill>
                  <a:srgbClr val="000000"/>
                </a:solidFill>
                <a:effectLst/>
                <a:uLnTx/>
                <a:uFillTx/>
                <a:latin typeface="+mn-lt"/>
                <a:ea typeface="+mn-ea"/>
                <a:cs typeface="+mn-cs"/>
              </a:rPr>
              <a:t>. Duis </a:t>
            </a:r>
            <a:r>
              <a:rPr kumimoji="0" lang="en-US" sz="1000" b="0" i="0" u="none" strike="noStrike" kern="1200" cap="none" spc="0" normalizeH="0" baseline="0" noProof="0" err="1">
                <a:ln>
                  <a:noFill/>
                </a:ln>
                <a:solidFill>
                  <a:srgbClr val="000000"/>
                </a:solidFill>
                <a:effectLst/>
                <a:uLnTx/>
                <a:uFillTx/>
                <a:latin typeface="+mn-lt"/>
                <a:ea typeface="+mn-ea"/>
                <a:cs typeface="+mn-cs"/>
              </a:rPr>
              <a:t>sagittis</a:t>
            </a:r>
            <a:r>
              <a:rPr kumimoji="0" lang="en-US" sz="1000" b="0" i="0" u="none" strike="noStrike" kern="1200" cap="none" spc="0" normalizeH="0" baseline="0" noProof="0">
                <a:ln>
                  <a:noFill/>
                </a:ln>
                <a:solidFill>
                  <a:srgbClr val="000000"/>
                </a:solidFill>
                <a:effectLst/>
                <a:uLnTx/>
                <a:uFillTx/>
                <a:latin typeface="+mn-lt"/>
                <a:ea typeface="+mn-ea"/>
                <a:cs typeface="+mn-cs"/>
              </a:rPr>
              <a:t> ipsum. </a:t>
            </a:r>
            <a:r>
              <a:rPr kumimoji="0" lang="en-US" sz="1000" b="0" i="0" u="none" strike="noStrike" kern="1200" cap="none" spc="0" normalizeH="0" baseline="0" noProof="0" err="1">
                <a:ln>
                  <a:noFill/>
                </a:ln>
                <a:solidFill>
                  <a:srgbClr val="000000"/>
                </a:solidFill>
                <a:effectLst/>
                <a:uLnTx/>
                <a:uFillTx/>
                <a:latin typeface="+mn-lt"/>
                <a:ea typeface="+mn-ea"/>
                <a:cs typeface="+mn-cs"/>
              </a:rPr>
              <a:t>Praesent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mauris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Fusce</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nec</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tellus</a:t>
            </a:r>
            <a:r>
              <a:rPr kumimoji="0" lang="en-US" sz="1000" b="0" i="0" u="none" strike="noStrike" kern="1200" cap="none" spc="0" normalizeH="0" baseline="0" noProof="0">
                <a:ln>
                  <a:noFill/>
                </a:ln>
                <a:solidFill>
                  <a:srgbClr val="000000"/>
                </a:solidFill>
                <a:effectLst/>
                <a:uLnTx/>
                <a:uFillTx/>
                <a:latin typeface="+mn-lt"/>
                <a:ea typeface="+mn-ea"/>
                <a:cs typeface="+mn-cs"/>
              </a:rPr>
              <a:t> sed </a:t>
            </a:r>
            <a:r>
              <a:rPr kumimoji="0" lang="en-US" sz="1000" b="0" i="0" u="none" strike="noStrike" kern="1200" cap="none" spc="0" normalizeH="0" baseline="0" noProof="0" err="1">
                <a:ln>
                  <a:noFill/>
                </a:ln>
                <a:solidFill>
                  <a:srgbClr val="000000"/>
                </a:solidFill>
                <a:effectLst/>
                <a:uLnTx/>
                <a:uFillTx/>
                <a:latin typeface="+mn-lt"/>
                <a:ea typeface="+mn-ea"/>
                <a:cs typeface="+mn-cs"/>
              </a:rPr>
              <a:t>augue</a:t>
            </a:r>
            <a:r>
              <a:rPr kumimoji="0" lang="en-US" sz="1000" b="0" i="0" u="none" strike="noStrike" kern="1200" cap="none" spc="0" normalizeH="0" baseline="0" noProof="0">
                <a:ln>
                  <a:noFill/>
                </a:ln>
                <a:solidFill>
                  <a:srgbClr val="000000"/>
                </a:solidFill>
                <a:effectLst/>
                <a:uLnTx/>
                <a:uFillTx/>
                <a:latin typeface="+mn-lt"/>
                <a:ea typeface="+mn-ea"/>
                <a:cs typeface="+mn-cs"/>
              </a:rPr>
              <a:t> semper porta. </a:t>
            </a:r>
            <a:r>
              <a:rPr kumimoji="0" lang="en-US" sz="1000" b="0" i="0" u="none" strike="noStrike" kern="1200" cap="none" spc="0" normalizeH="0" baseline="0" noProof="0" err="1">
                <a:ln>
                  <a:noFill/>
                </a:ln>
                <a:solidFill>
                  <a:srgbClr val="000000"/>
                </a:solidFill>
                <a:effectLst/>
                <a:uLnTx/>
                <a:uFillTx/>
                <a:latin typeface="+mn-lt"/>
                <a:ea typeface="+mn-ea"/>
                <a:cs typeface="+mn-cs"/>
              </a:rPr>
              <a:t>Mauris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massa</a:t>
            </a:r>
            <a:r>
              <a:rPr kumimoji="0" lang="en-US" sz="1000" b="0" i="0" u="none" strike="noStrike" kern="1200" cap="none" spc="0" normalizeH="0" baseline="0" noProof="0">
                <a:ln>
                  <a:noFill/>
                </a:ln>
                <a:solidFill>
                  <a:srgbClr val="000000"/>
                </a:solidFill>
                <a:effectLst/>
                <a:uLnTx/>
                <a:uFillTx/>
                <a:latin typeface="+mn-lt"/>
                <a:ea typeface="+mn-ea"/>
                <a:cs typeface="+mn-cs"/>
              </a:rPr>
              <a:t>. Vestibulum lacinia </a:t>
            </a:r>
            <a:r>
              <a:rPr kumimoji="0" lang="en-US" sz="1000" b="0" i="0" u="none" strike="noStrike" kern="1200" cap="none" spc="0" normalizeH="0" baseline="0" noProof="0" err="1">
                <a:ln>
                  <a:noFill/>
                </a:ln>
                <a:solidFill>
                  <a:srgbClr val="000000"/>
                </a:solidFill>
                <a:effectLst/>
                <a:uLnTx/>
                <a:uFillTx/>
                <a:latin typeface="+mn-lt"/>
                <a:ea typeface="+mn-ea"/>
                <a:cs typeface="+mn-cs"/>
              </a:rPr>
              <a:t>arcu</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eget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nulla</a:t>
            </a:r>
            <a:r>
              <a:rPr kumimoji="0" lang="en-US" sz="1000" b="0" i="0" u="none" strike="noStrike" kern="1200" cap="none" spc="0" normalizeH="0" baseline="0" noProof="0">
                <a:ln>
                  <a:noFill/>
                </a:ln>
                <a:solidFill>
                  <a:srgbClr val="000000"/>
                </a:solidFill>
                <a:effectLst/>
                <a:uLnTx/>
                <a:uFillTx/>
                <a:latin typeface="+mn-lt"/>
                <a:ea typeface="+mn-ea"/>
                <a:cs typeface="+mn-cs"/>
              </a:rPr>
              <a:t>. Class </a:t>
            </a:r>
            <a:r>
              <a:rPr kumimoji="0" lang="en-US" sz="1000" b="0" i="0" u="none" strike="noStrike" kern="1200" cap="none" spc="0" normalizeH="0" baseline="0" noProof="0" err="1">
                <a:ln>
                  <a:noFill/>
                </a:ln>
                <a:solidFill>
                  <a:srgbClr val="000000"/>
                </a:solidFill>
                <a:effectLst/>
                <a:uLnTx/>
                <a:uFillTx/>
                <a:latin typeface="+mn-lt"/>
                <a:ea typeface="+mn-ea"/>
                <a:cs typeface="+mn-cs"/>
              </a:rPr>
              <a:t>aptent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taciti</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sociosqu</a:t>
            </a:r>
            <a:r>
              <a:rPr kumimoji="0" lang="en-US" sz="1000" b="0" i="0" u="none" strike="noStrike" kern="1200" cap="none" spc="0" normalizeH="0" baseline="0" noProof="0">
                <a:ln>
                  <a:noFill/>
                </a:ln>
                <a:solidFill>
                  <a:srgbClr val="000000"/>
                </a:solidFill>
                <a:effectLst/>
                <a:uLnTx/>
                <a:uFillTx/>
                <a:latin typeface="+mn-lt"/>
                <a:ea typeface="+mn-ea"/>
                <a:cs typeface="+mn-cs"/>
              </a:rPr>
              <a:t> ad </a:t>
            </a:r>
            <a:r>
              <a:rPr kumimoji="0" lang="en-US" sz="1000" b="0" i="0" u="none" strike="noStrike" kern="1200" cap="none" spc="0" normalizeH="0" baseline="0" noProof="0" err="1">
                <a:ln>
                  <a:noFill/>
                </a:ln>
                <a:solidFill>
                  <a:srgbClr val="000000"/>
                </a:solidFill>
                <a:effectLst/>
                <a:uLnTx/>
                <a:uFillTx/>
                <a:latin typeface="+mn-lt"/>
                <a:ea typeface="+mn-ea"/>
                <a:cs typeface="+mn-cs"/>
              </a:rPr>
              <a:t>litora</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torquent</a:t>
            </a:r>
            <a:r>
              <a:rPr kumimoji="0" lang="en-US" sz="1000" b="0" i="0" u="none" strike="noStrike" kern="1200" cap="none" spc="0" normalizeH="0" baseline="0" noProof="0">
                <a:ln>
                  <a:noFill/>
                </a:ln>
                <a:solidFill>
                  <a:srgbClr val="000000"/>
                </a:solidFill>
                <a:effectLst/>
                <a:uLnTx/>
                <a:uFillTx/>
                <a:latin typeface="+mn-lt"/>
                <a:ea typeface="+mn-ea"/>
                <a:cs typeface="+mn-cs"/>
              </a:rPr>
              <a:t> per </a:t>
            </a:r>
            <a:r>
              <a:rPr kumimoji="0" lang="en-US" sz="1000" b="0" i="0" u="none" strike="noStrike" kern="1200" cap="none" spc="0" normalizeH="0" baseline="0" noProof="0" err="1">
                <a:ln>
                  <a:noFill/>
                </a:ln>
                <a:solidFill>
                  <a:srgbClr val="000000"/>
                </a:solidFill>
                <a:effectLst/>
                <a:uLnTx/>
                <a:uFillTx/>
                <a:latin typeface="+mn-lt"/>
                <a:ea typeface="+mn-ea"/>
                <a:cs typeface="+mn-cs"/>
              </a:rPr>
              <a:t>conubia</a:t>
            </a:r>
            <a:r>
              <a:rPr kumimoji="0" lang="en-US" sz="1000" b="0" i="0" u="none" strike="noStrike" kern="1200" cap="none" spc="0" normalizeH="0" baseline="0" noProof="0">
                <a:ln>
                  <a:noFill/>
                </a:ln>
                <a:solidFill>
                  <a:srgbClr val="000000"/>
                </a:solidFill>
                <a:effectLst/>
                <a:uLnTx/>
                <a:uFillTx/>
                <a:latin typeface="+mn-lt"/>
                <a:ea typeface="+mn-ea"/>
                <a:cs typeface="+mn-cs"/>
              </a:rPr>
              <a:t> nostra, per </a:t>
            </a:r>
            <a:r>
              <a:rPr kumimoji="0" lang="en-US" sz="1000" b="0" i="0" u="none" strike="noStrike" kern="1200" cap="none" spc="0" normalizeH="0" baseline="0" noProof="0" err="1">
                <a:ln>
                  <a:noFill/>
                </a:ln>
                <a:solidFill>
                  <a:srgbClr val="000000"/>
                </a:solidFill>
                <a:effectLst/>
                <a:uLnTx/>
                <a:uFillTx/>
                <a:latin typeface="+mn-lt"/>
                <a:ea typeface="+mn-ea"/>
                <a:cs typeface="+mn-cs"/>
              </a:rPr>
              <a:t>inceptos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himenaeos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Curabitur</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sodales</a:t>
            </a:r>
            <a:r>
              <a:rPr kumimoji="0" lang="en-US" sz="1000" b="0" i="0" u="none" strike="noStrike" kern="1200" cap="none" spc="0" normalizeH="0" baseline="0" noProof="0">
                <a:ln>
                  <a:noFill/>
                </a:ln>
                <a:solidFill>
                  <a:srgbClr val="000000"/>
                </a:solidFill>
                <a:effectLst/>
                <a:uLnTx/>
                <a:uFillTx/>
                <a:latin typeface="+mn-lt"/>
                <a:ea typeface="+mn-ea"/>
                <a:cs typeface="+mn-cs"/>
              </a:rPr>
              <a:t> ligula in libero. Sed </a:t>
            </a:r>
            <a:r>
              <a:rPr kumimoji="0" lang="en-US" sz="1000" b="0" i="0" u="none" strike="noStrike" kern="1200" cap="none" spc="0" normalizeH="0" baseline="0" noProof="0" err="1">
                <a:ln>
                  <a:noFill/>
                </a:ln>
                <a:solidFill>
                  <a:srgbClr val="000000"/>
                </a:solidFill>
                <a:effectLst/>
                <a:uLnTx/>
                <a:uFillTx/>
                <a:latin typeface="+mn-lt"/>
                <a:ea typeface="+mn-ea"/>
                <a:cs typeface="+mn-cs"/>
              </a:rPr>
              <a:t>dignissim</a:t>
            </a:r>
            <a:r>
              <a:rPr kumimoji="0" lang="en-US" sz="1000" b="0" i="0" u="none" strike="noStrike" kern="1200" cap="none" spc="0" normalizeH="0" baseline="0" noProof="0">
                <a:ln>
                  <a:noFill/>
                </a:ln>
                <a:solidFill>
                  <a:srgbClr val="000000"/>
                </a:solidFill>
                <a:effectLst/>
                <a:uLnTx/>
                <a:uFillTx/>
                <a:latin typeface="+mn-lt"/>
                <a:ea typeface="+mn-ea"/>
                <a:cs typeface="+mn-cs"/>
              </a:rPr>
              <a:t> lacinia. </a:t>
            </a:r>
          </a:p>
          <a:p>
            <a:pPr marL="0" marR="0" lvl="0" indent="0" algn="l" defTabSz="914400" rtl="0" eaLnBrk="1" fontAlgn="auto" latinLnBrk="0" hangingPunct="1">
              <a:lnSpc>
                <a:spcPct val="130000"/>
              </a:lnSpc>
              <a:spcBef>
                <a:spcPts val="0"/>
              </a:spcBef>
              <a:spcAft>
                <a:spcPts val="1200"/>
              </a:spcAft>
              <a:buClrTx/>
              <a:buSzTx/>
              <a:buFontTx/>
              <a:buNone/>
              <a:tabLst/>
              <a:defRPr/>
            </a:pPr>
            <a:r>
              <a:rPr kumimoji="0" lang="en-US" sz="1000" b="0" i="0" u="none" strike="noStrike" kern="1200" cap="none" spc="0" normalizeH="0" baseline="0" noProof="0">
                <a:ln>
                  <a:noFill/>
                </a:ln>
                <a:solidFill>
                  <a:srgbClr val="000000"/>
                </a:solidFill>
                <a:effectLst/>
                <a:uLnTx/>
                <a:uFillTx/>
                <a:latin typeface="+mn-lt"/>
                <a:ea typeface="+mn-ea"/>
                <a:cs typeface="+mn-cs"/>
              </a:rPr>
              <a:t>Vestibulum ante ipsum </a:t>
            </a:r>
            <a:r>
              <a:rPr kumimoji="0" lang="en-US" sz="1000" b="0" i="0" u="none" strike="noStrike" kern="1200" cap="none" spc="0" normalizeH="0" baseline="0" noProof="0" err="1">
                <a:ln>
                  <a:noFill/>
                </a:ln>
                <a:solidFill>
                  <a:srgbClr val="000000"/>
                </a:solidFill>
                <a:effectLst/>
                <a:uLnTx/>
                <a:uFillTx/>
                <a:latin typeface="+mn-lt"/>
                <a:ea typeface="+mn-ea"/>
                <a:cs typeface="+mn-cs"/>
              </a:rPr>
              <a:t>primis</a:t>
            </a:r>
            <a:r>
              <a:rPr kumimoji="0" lang="en-US" sz="1000" b="0" i="0" u="none" strike="noStrike" kern="1200" cap="none" spc="0" normalizeH="0" baseline="0" noProof="0">
                <a:ln>
                  <a:noFill/>
                </a:ln>
                <a:solidFill>
                  <a:srgbClr val="000000"/>
                </a:solidFill>
                <a:effectLst/>
                <a:uLnTx/>
                <a:uFillTx/>
                <a:latin typeface="+mn-lt"/>
                <a:ea typeface="+mn-ea"/>
                <a:cs typeface="+mn-cs"/>
              </a:rPr>
              <a:t> in </a:t>
            </a:r>
            <a:r>
              <a:rPr kumimoji="0" lang="en-US" sz="1000" b="0" i="0" u="none" strike="noStrike" kern="1200" cap="none" spc="0" normalizeH="0" baseline="0" noProof="0" err="1">
                <a:ln>
                  <a:noFill/>
                </a:ln>
                <a:solidFill>
                  <a:srgbClr val="000000"/>
                </a:solidFill>
                <a:effectLst/>
                <a:uLnTx/>
                <a:uFillTx/>
                <a:latin typeface="+mn-lt"/>
                <a:ea typeface="+mn-ea"/>
                <a:cs typeface="+mn-cs"/>
              </a:rPr>
              <a:t>faucibus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orci</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luctus</a:t>
            </a:r>
            <a:r>
              <a:rPr kumimoji="0" lang="en-US" sz="1000" b="0" i="0" u="none" strike="noStrike" kern="1200" cap="none" spc="0" normalizeH="0" baseline="0" noProof="0">
                <a:ln>
                  <a:noFill/>
                </a:ln>
                <a:solidFill>
                  <a:srgbClr val="000000"/>
                </a:solidFill>
                <a:effectLst/>
                <a:uLnTx/>
                <a:uFillTx/>
                <a:latin typeface="+mn-lt"/>
                <a:ea typeface="+mn-ea"/>
                <a:cs typeface="+mn-cs"/>
              </a:rPr>
              <a:t> et </a:t>
            </a:r>
            <a:r>
              <a:rPr kumimoji="0" lang="en-US" sz="1000" b="0" i="0" u="none" strike="noStrike" kern="1200" cap="none" spc="0" normalizeH="0" baseline="0" noProof="0" err="1">
                <a:ln>
                  <a:noFill/>
                </a:ln>
                <a:solidFill>
                  <a:srgbClr val="000000"/>
                </a:solidFill>
                <a:effectLst/>
                <a:uLnTx/>
                <a:uFillTx/>
                <a:latin typeface="+mn-lt"/>
                <a:ea typeface="+mn-ea"/>
                <a:cs typeface="+mn-cs"/>
              </a:rPr>
              <a:t>ultrices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posuere</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cubilia</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Curae</a:t>
            </a:r>
            <a:r>
              <a:rPr kumimoji="0" lang="en-US" sz="1000" b="0" i="0" u="none" strike="noStrike" kern="1200" cap="none" spc="0" normalizeH="0" baseline="0" noProof="0">
                <a:ln>
                  <a:noFill/>
                </a:ln>
                <a:solidFill>
                  <a:srgbClr val="000000"/>
                </a:solidFill>
                <a:effectLst/>
                <a:uLnTx/>
                <a:uFillTx/>
                <a:latin typeface="+mn-lt"/>
                <a:ea typeface="+mn-ea"/>
                <a:cs typeface="+mn-cs"/>
              </a:rPr>
              <a:t>; Morbi lacinia </a:t>
            </a:r>
            <a:r>
              <a:rPr kumimoji="0" lang="en-US" sz="1000" b="0" i="0" u="none" strike="noStrike" kern="1200" cap="none" spc="0" normalizeH="0" baseline="0" noProof="0" err="1">
                <a:ln>
                  <a:noFill/>
                </a:ln>
                <a:solidFill>
                  <a:srgbClr val="000000"/>
                </a:solidFill>
                <a:effectLst/>
                <a:uLnTx/>
                <a:uFillTx/>
                <a:latin typeface="+mn-lt"/>
                <a:ea typeface="+mn-ea"/>
                <a:cs typeface="+mn-cs"/>
              </a:rPr>
              <a:t>molestie</a:t>
            </a:r>
            <a:r>
              <a:rPr kumimoji="0" lang="en-US" sz="1000" b="0" i="0" u="none" strike="noStrike" kern="1200" cap="none" spc="0" normalizeH="0" baseline="0" noProof="0">
                <a:ln>
                  <a:noFill/>
                </a:ln>
                <a:solidFill>
                  <a:srgbClr val="000000"/>
                </a:solidFill>
                <a:effectLst/>
                <a:uLnTx/>
                <a:uFillTx/>
                <a:latin typeface="+mn-lt"/>
                <a:ea typeface="+mn-ea"/>
                <a:cs typeface="+mn-cs"/>
              </a:rPr>
              <a:t> dui. </a:t>
            </a:r>
            <a:r>
              <a:rPr kumimoji="0" lang="en-US" sz="1000" b="0" i="0" u="none" strike="noStrike" kern="1200" cap="none" spc="0" normalizeH="0" baseline="0" noProof="0" err="1">
                <a:ln>
                  <a:noFill/>
                </a:ln>
                <a:solidFill>
                  <a:srgbClr val="000000"/>
                </a:solidFill>
                <a:effectLst/>
                <a:uLnTx/>
                <a:uFillTx/>
                <a:latin typeface="+mn-lt"/>
                <a:ea typeface="+mn-ea"/>
                <a:cs typeface="+mn-cs"/>
              </a:rPr>
              <a:t>Praesent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blandit</a:t>
            </a:r>
            <a:r>
              <a:rPr kumimoji="0" lang="en-US" sz="1000" b="0" i="0" u="none" strike="noStrike" kern="1200" cap="none" spc="0" normalizeH="0" baseline="0" noProof="0">
                <a:ln>
                  <a:noFill/>
                </a:ln>
                <a:solidFill>
                  <a:srgbClr val="000000"/>
                </a:solidFill>
                <a:effectLst/>
                <a:uLnTx/>
                <a:uFillTx/>
                <a:latin typeface="+mn-lt"/>
                <a:ea typeface="+mn-ea"/>
                <a:cs typeface="+mn-cs"/>
              </a:rPr>
              <a:t> dolor. Sed non </a:t>
            </a:r>
            <a:r>
              <a:rPr kumimoji="0" lang="en-US" sz="1000" b="0" i="0" u="none" strike="noStrike" kern="1200" cap="none" spc="0" normalizeH="0" baseline="0" noProof="0" err="1">
                <a:ln>
                  <a:noFill/>
                </a:ln>
                <a:solidFill>
                  <a:srgbClr val="000000"/>
                </a:solidFill>
                <a:effectLst/>
                <a:uLnTx/>
                <a:uFillTx/>
                <a:latin typeface="+mn-lt"/>
                <a:ea typeface="+mn-ea"/>
                <a:cs typeface="+mn-cs"/>
              </a:rPr>
              <a:t>quam</a:t>
            </a:r>
            <a:r>
              <a:rPr kumimoji="0" lang="en-US" sz="1000" b="0" i="0" u="none" strike="noStrike" kern="1200" cap="none" spc="0" normalizeH="0" baseline="0" noProof="0">
                <a:ln>
                  <a:noFill/>
                </a:ln>
                <a:solidFill>
                  <a:srgbClr val="000000"/>
                </a:solidFill>
                <a:effectLst/>
                <a:uLnTx/>
                <a:uFillTx/>
                <a:latin typeface="+mn-lt"/>
                <a:ea typeface="+mn-ea"/>
                <a:cs typeface="+mn-cs"/>
              </a:rPr>
              <a:t>. In vel mi sit </a:t>
            </a:r>
            <a:r>
              <a:rPr kumimoji="0" lang="en-US" sz="1000" b="0" i="0" u="none" strike="noStrike" kern="1200" cap="none" spc="0" normalizeH="0" baseline="0" noProof="0" err="1">
                <a:ln>
                  <a:noFill/>
                </a:ln>
                <a:solidFill>
                  <a:srgbClr val="000000"/>
                </a:solidFill>
                <a:effectLst/>
                <a:uLnTx/>
                <a:uFillTx/>
                <a:latin typeface="+mn-lt"/>
                <a:ea typeface="+mn-ea"/>
                <a:cs typeface="+mn-cs"/>
              </a:rPr>
              <a:t>amet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augue</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congue</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elementum</a:t>
            </a:r>
            <a:r>
              <a:rPr kumimoji="0" lang="en-US" sz="1000" b="0" i="0" u="none" strike="noStrike" kern="1200" cap="none" spc="0" normalizeH="0" baseline="0" noProof="0">
                <a:ln>
                  <a:noFill/>
                </a:ln>
                <a:solidFill>
                  <a:srgbClr val="000000"/>
                </a:solidFill>
                <a:effectLst/>
                <a:uLnTx/>
                <a:uFillTx/>
                <a:latin typeface="+mn-lt"/>
                <a:ea typeface="+mn-ea"/>
                <a:cs typeface="+mn-cs"/>
              </a:rPr>
              <a:t>. Morbi in ipsum sit </a:t>
            </a:r>
            <a:r>
              <a:rPr kumimoji="0" lang="en-US" sz="1000" b="0" i="0" u="none" strike="noStrike" kern="1200" cap="none" spc="0" normalizeH="0" baseline="0" noProof="0" err="1">
                <a:ln>
                  <a:noFill/>
                </a:ln>
                <a:solidFill>
                  <a:srgbClr val="000000"/>
                </a:solidFill>
                <a:effectLst/>
                <a:uLnTx/>
                <a:uFillTx/>
                <a:latin typeface="+mn-lt"/>
                <a:ea typeface="+mn-ea"/>
                <a:cs typeface="+mn-cs"/>
              </a:rPr>
              <a:t>amet</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pede</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facilisis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laoreet</a:t>
            </a:r>
            <a:r>
              <a:rPr kumimoji="0" lang="en-US" sz="1000" b="0" i="0" u="none" strike="noStrike" kern="1200" cap="none" spc="0" normalizeH="0" baseline="0" noProof="0">
                <a:ln>
                  <a:noFill/>
                </a:ln>
                <a:solidFill>
                  <a:srgbClr val="000000"/>
                </a:solidFill>
                <a:effectLst/>
                <a:uLnTx/>
                <a:uFillTx/>
                <a:latin typeface="+mn-lt"/>
                <a:ea typeface="+mn-ea"/>
                <a:cs typeface="+mn-cs"/>
              </a:rPr>
              <a:t>. Donec </a:t>
            </a:r>
            <a:r>
              <a:rPr kumimoji="0" lang="en-US" sz="1000" b="0" i="0" u="none" strike="noStrike" kern="1200" cap="none" spc="0" normalizeH="0" baseline="0" noProof="0" err="1">
                <a:ln>
                  <a:noFill/>
                </a:ln>
                <a:solidFill>
                  <a:srgbClr val="000000"/>
                </a:solidFill>
                <a:effectLst/>
                <a:uLnTx/>
                <a:uFillTx/>
                <a:latin typeface="+mn-lt"/>
                <a:ea typeface="+mn-ea"/>
                <a:cs typeface="+mn-cs"/>
              </a:rPr>
              <a:t>lacus</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nunc</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viverra</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nec</a:t>
            </a:r>
            <a:r>
              <a:rPr kumimoji="0" lang="en-US" sz="1000" b="0" i="0" u="none" strike="noStrike" kern="1200" cap="none" spc="0" normalizeH="0" baseline="0" noProof="0">
                <a:ln>
                  <a:noFill/>
                </a:ln>
                <a:solidFill>
                  <a:srgbClr val="000000"/>
                </a:solidFill>
                <a:effectLst/>
                <a:uLnTx/>
                <a:uFillTx/>
                <a:latin typeface="+mn-lt"/>
                <a:ea typeface="+mn-ea"/>
                <a:cs typeface="+mn-cs"/>
              </a:rPr>
              <a:t>, </a:t>
            </a:r>
            <a:r>
              <a:rPr kumimoji="0" lang="en-US" sz="1000" b="0" i="0" u="none" strike="noStrike" kern="1200" cap="none" spc="0" normalizeH="0" baseline="0" noProof="0" err="1">
                <a:ln>
                  <a:noFill/>
                </a:ln>
                <a:solidFill>
                  <a:srgbClr val="000000"/>
                </a:solidFill>
                <a:effectLst/>
                <a:uLnTx/>
                <a:uFillTx/>
                <a:latin typeface="+mn-lt"/>
                <a:ea typeface="+mn-ea"/>
                <a:cs typeface="+mn-cs"/>
              </a:rPr>
              <a:t>blandit</a:t>
            </a:r>
            <a:r>
              <a:rPr kumimoji="0" lang="en-US" sz="1000" b="0" i="0" u="none" strike="noStrike" kern="1200" cap="none" spc="0" normalizeH="0" baseline="0" noProof="0">
                <a:ln>
                  <a:noFill/>
                </a:ln>
                <a:solidFill>
                  <a:srgbClr val="000000"/>
                </a:solidFill>
                <a:effectLst/>
                <a:uLnTx/>
                <a:uFillTx/>
                <a:latin typeface="+mn-lt"/>
                <a:ea typeface="+mn-ea"/>
                <a:cs typeface="+mn-cs"/>
              </a:rPr>
              <a:t> vel, </a:t>
            </a:r>
            <a:r>
              <a:rPr kumimoji="0" lang="en-US" sz="1000" b="0" i="0" u="none" strike="noStrike" kern="1200" cap="none" spc="0" normalizeH="0" baseline="0" noProof="0" err="1">
                <a:ln>
                  <a:noFill/>
                </a:ln>
                <a:solidFill>
                  <a:srgbClr val="000000"/>
                </a:solidFill>
                <a:effectLst/>
                <a:uLnTx/>
                <a:uFillTx/>
                <a:latin typeface="+mn-lt"/>
                <a:ea typeface="+mn-ea"/>
                <a:cs typeface="+mn-cs"/>
              </a:rPr>
              <a:t>egestas</a:t>
            </a:r>
            <a:r>
              <a:rPr kumimoji="0" lang="en-US" sz="1000" b="0" i="0" u="none" strike="noStrike" kern="1200" cap="none" spc="0" normalizeH="0" baseline="0" noProof="0">
                <a:ln>
                  <a:noFill/>
                </a:ln>
                <a:solidFill>
                  <a:srgbClr val="000000"/>
                </a:solidFill>
                <a:effectLst/>
                <a:uLnTx/>
                <a:uFillTx/>
                <a:latin typeface="+mn-lt"/>
                <a:ea typeface="+mn-ea"/>
                <a:cs typeface="+mn-cs"/>
              </a:rPr>
              <a:t> et, </a:t>
            </a:r>
            <a:r>
              <a:rPr kumimoji="0" lang="en-US" sz="1000" b="0" i="0" u="none" strike="noStrike" kern="1200" cap="none" spc="0" normalizeH="0" baseline="0" noProof="0" err="1">
                <a:ln>
                  <a:noFill/>
                </a:ln>
                <a:solidFill>
                  <a:srgbClr val="000000"/>
                </a:solidFill>
                <a:effectLst/>
                <a:uLnTx/>
                <a:uFillTx/>
                <a:latin typeface="+mn-lt"/>
                <a:ea typeface="+mn-ea"/>
                <a:cs typeface="+mn-cs"/>
              </a:rPr>
              <a:t>augue</a:t>
            </a:r>
            <a:r>
              <a:rPr kumimoji="0" lang="en-US" sz="1000" b="0" i="0" u="none" strike="noStrike" kern="1200" cap="none" spc="0" normalizeH="0" baseline="0" noProof="0">
                <a:ln>
                  <a:noFill/>
                </a:ln>
                <a:solidFill>
                  <a:srgbClr val="000000"/>
                </a:solidFill>
                <a:effectLst/>
                <a:uLnTx/>
                <a:uFillTx/>
                <a:latin typeface="+mn-lt"/>
                <a:ea typeface="+mn-ea"/>
                <a:cs typeface="+mn-cs"/>
              </a:rPr>
              <a:t>:</a:t>
            </a:r>
          </a:p>
        </p:txBody>
      </p:sp>
      <p:sp>
        <p:nvSpPr>
          <p:cNvPr id="13" name="Text Placeholder 8">
            <a:extLst>
              <a:ext uri="{FF2B5EF4-FFF2-40B4-BE49-F238E27FC236}">
                <a16:creationId xmlns:a16="http://schemas.microsoft.com/office/drawing/2014/main" id="{E81B4623-F07A-544C-8ACE-8492929E9DD6}"/>
              </a:ext>
            </a:extLst>
          </p:cNvPr>
          <p:cNvSpPr>
            <a:spLocks noGrp="1"/>
          </p:cNvSpPr>
          <p:nvPr>
            <p:ph type="body" sz="quarter" idx="15" hasCustomPrompt="1"/>
          </p:nvPr>
        </p:nvSpPr>
        <p:spPr>
          <a:xfrm>
            <a:off x="9296400" y="1970943"/>
            <a:ext cx="1943100" cy="631544"/>
          </a:xfrm>
        </p:spPr>
        <p:txBody>
          <a:bodyPr>
            <a:noAutofit/>
          </a:bodyPr>
          <a:lstStyle>
            <a:lvl1pPr>
              <a:defRPr sz="1000"/>
            </a:lvl1pPr>
          </a:lstStyle>
          <a:p>
            <a:pPr lvl="0"/>
            <a:r>
              <a:rPr lang="en-US"/>
              <a:t>First, Last Name </a:t>
            </a:r>
            <a:br>
              <a:rPr lang="en-US"/>
            </a:br>
            <a:r>
              <a:rPr lang="en-US"/>
              <a:t>Role or title Deloitte Digital </a:t>
            </a:r>
            <a:r>
              <a:rPr lang="en-US" err="1"/>
              <a:t>name@deloitte.com</a:t>
            </a:r>
            <a:endParaRPr lang="en-US"/>
          </a:p>
        </p:txBody>
      </p:sp>
      <p:cxnSp>
        <p:nvCxnSpPr>
          <p:cNvPr id="15" name="Straight Connector 14">
            <a:extLst>
              <a:ext uri="{FF2B5EF4-FFF2-40B4-BE49-F238E27FC236}">
                <a16:creationId xmlns:a16="http://schemas.microsoft.com/office/drawing/2014/main" id="{45EAAC76-D81F-C040-9284-FE1D7DE2EED5}"/>
              </a:ext>
            </a:extLst>
          </p:cNvPr>
          <p:cNvCxnSpPr/>
          <p:nvPr userDrawn="1"/>
        </p:nvCxnSpPr>
        <p:spPr>
          <a:xfrm>
            <a:off x="9036424" y="1532965"/>
            <a:ext cx="0" cy="457200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BE0EF246-E81C-E742-862F-0B0A666D8969}"/>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276344" y="1508597"/>
            <a:ext cx="1125274" cy="434503"/>
          </a:xfrm>
          <a:prstGeom prst="rect">
            <a:avLst/>
          </a:prstGeom>
        </p:spPr>
      </p:pic>
      <p:sp>
        <p:nvSpPr>
          <p:cNvPr id="17" name="Text Placeholder 8">
            <a:extLst>
              <a:ext uri="{FF2B5EF4-FFF2-40B4-BE49-F238E27FC236}">
                <a16:creationId xmlns:a16="http://schemas.microsoft.com/office/drawing/2014/main" id="{E1A161F8-5174-7245-96DC-46D6B6646699}"/>
              </a:ext>
            </a:extLst>
          </p:cNvPr>
          <p:cNvSpPr>
            <a:spLocks noGrp="1"/>
          </p:cNvSpPr>
          <p:nvPr>
            <p:ph type="body" sz="quarter" idx="16" hasCustomPrompt="1"/>
          </p:nvPr>
        </p:nvSpPr>
        <p:spPr>
          <a:xfrm>
            <a:off x="9296400" y="3357946"/>
            <a:ext cx="1943100" cy="631544"/>
          </a:xfrm>
        </p:spPr>
        <p:txBody>
          <a:bodyPr>
            <a:noAutofit/>
          </a:bodyPr>
          <a:lstStyle>
            <a:lvl1pPr>
              <a:defRPr sz="1000"/>
            </a:lvl1pPr>
          </a:lstStyle>
          <a:p>
            <a:pPr lvl="0"/>
            <a:r>
              <a:rPr lang="en-US"/>
              <a:t>First, Last Name </a:t>
            </a:r>
            <a:br>
              <a:rPr lang="en-US"/>
            </a:br>
            <a:r>
              <a:rPr lang="en-US"/>
              <a:t>Role or title Deloitte Digital </a:t>
            </a:r>
            <a:r>
              <a:rPr lang="en-US" err="1"/>
              <a:t>name@deloitte.com</a:t>
            </a:r>
            <a:endParaRPr lang="en-US"/>
          </a:p>
        </p:txBody>
      </p:sp>
      <p:pic>
        <p:nvPicPr>
          <p:cNvPr id="18" name="Picture 17">
            <a:extLst>
              <a:ext uri="{FF2B5EF4-FFF2-40B4-BE49-F238E27FC236}">
                <a16:creationId xmlns:a16="http://schemas.microsoft.com/office/drawing/2014/main" id="{ED6CF4E5-6D19-2545-9B0F-2A4665842301}"/>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276344" y="2895600"/>
            <a:ext cx="1125274" cy="434503"/>
          </a:xfrm>
          <a:prstGeom prst="rect">
            <a:avLst/>
          </a:prstGeom>
        </p:spPr>
      </p:pic>
      <p:sp>
        <p:nvSpPr>
          <p:cNvPr id="19" name="Text Placeholder 8">
            <a:extLst>
              <a:ext uri="{FF2B5EF4-FFF2-40B4-BE49-F238E27FC236}">
                <a16:creationId xmlns:a16="http://schemas.microsoft.com/office/drawing/2014/main" id="{5467000A-4742-A14C-8185-C89BEECC42FF}"/>
              </a:ext>
            </a:extLst>
          </p:cNvPr>
          <p:cNvSpPr>
            <a:spLocks noGrp="1"/>
          </p:cNvSpPr>
          <p:nvPr>
            <p:ph type="body" sz="quarter" idx="17" hasCustomPrompt="1"/>
          </p:nvPr>
        </p:nvSpPr>
        <p:spPr>
          <a:xfrm>
            <a:off x="9296400" y="4729546"/>
            <a:ext cx="1943100" cy="631544"/>
          </a:xfrm>
        </p:spPr>
        <p:txBody>
          <a:bodyPr>
            <a:noAutofit/>
          </a:bodyPr>
          <a:lstStyle>
            <a:lvl1pPr>
              <a:defRPr sz="1000"/>
            </a:lvl1pPr>
          </a:lstStyle>
          <a:p>
            <a:pPr lvl="0"/>
            <a:r>
              <a:rPr lang="en-US"/>
              <a:t>First, Last Name </a:t>
            </a:r>
            <a:br>
              <a:rPr lang="en-US"/>
            </a:br>
            <a:r>
              <a:rPr lang="en-US"/>
              <a:t>Role or title Deloitte Digital </a:t>
            </a:r>
            <a:r>
              <a:rPr lang="en-US" err="1"/>
              <a:t>name@deloitte.com</a:t>
            </a:r>
            <a:endParaRPr lang="en-US"/>
          </a:p>
        </p:txBody>
      </p:sp>
      <p:pic>
        <p:nvPicPr>
          <p:cNvPr id="20" name="Picture 19">
            <a:extLst>
              <a:ext uri="{FF2B5EF4-FFF2-40B4-BE49-F238E27FC236}">
                <a16:creationId xmlns:a16="http://schemas.microsoft.com/office/drawing/2014/main" id="{E9456665-D12E-DB4F-A2B4-8153DB942B4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276344" y="4267200"/>
            <a:ext cx="1125274" cy="434503"/>
          </a:xfrm>
          <a:prstGeom prst="rect">
            <a:avLst/>
          </a:prstGeom>
        </p:spPr>
      </p:pic>
      <p:sp>
        <p:nvSpPr>
          <p:cNvPr id="11" name="Title Placeholder 1">
            <a:extLst>
              <a:ext uri="{FF2B5EF4-FFF2-40B4-BE49-F238E27FC236}">
                <a16:creationId xmlns:a16="http://schemas.microsoft.com/office/drawing/2014/main" id="{A903D0B0-1F8B-4943-9A9D-B33E57900D22}"/>
              </a:ext>
            </a:extLst>
          </p:cNvPr>
          <p:cNvSpPr>
            <a:spLocks noGrp="1"/>
          </p:cNvSpPr>
          <p:nvPr>
            <p:ph type="title" hasCustomPrompt="1"/>
          </p:nvPr>
        </p:nvSpPr>
        <p:spPr bwMode="gray">
          <a:xfrm>
            <a:off x="914400" y="571500"/>
            <a:ext cx="10325100" cy="787400"/>
          </a:xfrm>
          <a:prstGeom prst="rect">
            <a:avLst/>
          </a:prstGeom>
        </p:spPr>
        <p:txBody>
          <a:bodyPr vert="horz" lIns="0" tIns="0" rIns="0" bIns="0" rtlCol="0" anchor="t" anchorCtr="0">
            <a:noAutofit/>
          </a:bodyPr>
          <a:lstStyle>
            <a:lvl1pPr>
              <a:defRPr sz="3200"/>
            </a:lvl1pPr>
          </a:lstStyle>
          <a:p>
            <a:r>
              <a:rPr lang="en-US" noProof="0" dirty="0"/>
              <a:t>Greetings,</a:t>
            </a:r>
          </a:p>
        </p:txBody>
      </p:sp>
    </p:spTree>
    <p:extLst>
      <p:ext uri="{BB962C8B-B14F-4D97-AF65-F5344CB8AC3E}">
        <p14:creationId xmlns:p14="http://schemas.microsoft.com/office/powerpoint/2010/main" val="293206488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wo Lines - Cover White">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4CABA6D4-1103-9C40-859B-47634BE3F462}"/>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9" name="Text Placeholder 6">
            <a:extLst>
              <a:ext uri="{FF2B5EF4-FFF2-40B4-BE49-F238E27FC236}">
                <a16:creationId xmlns:a16="http://schemas.microsoft.com/office/drawing/2014/main" id="{76E68383-C5C9-0C41-8944-BDC21381448A}"/>
              </a:ext>
            </a:extLst>
          </p:cNvPr>
          <p:cNvSpPr>
            <a:spLocks noGrp="1"/>
          </p:cNvSpPr>
          <p:nvPr>
            <p:ph type="body" sz="quarter" idx="11" hasCustomPrompt="1"/>
          </p:nvPr>
        </p:nvSpPr>
        <p:spPr>
          <a:xfrm>
            <a:off x="914400" y="3344276"/>
            <a:ext cx="4038600" cy="1070934"/>
          </a:xfrm>
          <a:prstGeom prst="rect">
            <a:avLst/>
          </a:prstGeom>
        </p:spPr>
        <p:txBody>
          <a:bodyPr>
            <a:spAutoFit/>
          </a:bodyPr>
          <a:lstStyle>
            <a:lvl1pPr marL="0" indent="0">
              <a:lnSpc>
                <a:spcPts val="4340"/>
              </a:lnSpc>
              <a:buFontTx/>
              <a:buNone/>
              <a:defRPr sz="3200" b="0" i="0">
                <a:solidFill>
                  <a:srgbClr val="046A38"/>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Here, it’s just a two sentence headline</a:t>
            </a:r>
          </a:p>
        </p:txBody>
      </p:sp>
      <p:sp>
        <p:nvSpPr>
          <p:cNvPr id="11" name="Text Placeholder 2">
            <a:extLst>
              <a:ext uri="{FF2B5EF4-FFF2-40B4-BE49-F238E27FC236}">
                <a16:creationId xmlns:a16="http://schemas.microsoft.com/office/drawing/2014/main" id="{A3A75483-02C0-EA47-8719-DFFC81B8B444}"/>
              </a:ext>
            </a:extLst>
          </p:cNvPr>
          <p:cNvSpPr>
            <a:spLocks noGrp="1"/>
          </p:cNvSpPr>
          <p:nvPr>
            <p:ph type="body" sz="quarter" idx="12" hasCustomPrompt="1"/>
          </p:nvPr>
        </p:nvSpPr>
        <p:spPr>
          <a:xfrm>
            <a:off x="902970" y="2631074"/>
            <a:ext cx="1892300" cy="37465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noAutofit/>
          </a:bodyPr>
          <a:lstStyle>
            <a:lvl1pPr marL="0" indent="0">
              <a:buFontTx/>
              <a:buNone/>
              <a:defRPr sz="1400" b="0" i="0" spc="50" baseline="0">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2pPr>
            <a:lvl3pPr marL="9144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3pPr>
            <a:lvl4pPr marL="13716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4pPr>
            <a:lvl5pPr marL="18288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Month, XX 2021</a:t>
            </a:r>
          </a:p>
        </p:txBody>
      </p:sp>
      <p:pic>
        <p:nvPicPr>
          <p:cNvPr id="8" name="Picture 7">
            <a:extLst>
              <a:ext uri="{FF2B5EF4-FFF2-40B4-BE49-F238E27FC236}">
                <a16:creationId xmlns:a16="http://schemas.microsoft.com/office/drawing/2014/main" id="{21659837-6E6C-FB4B-95CA-A8BF8F9DE02B}"/>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14400" y="5876071"/>
            <a:ext cx="862293" cy="399378"/>
          </a:xfrm>
          <a:prstGeom prst="rect">
            <a:avLst/>
          </a:prstGeom>
        </p:spPr>
      </p:pic>
      <p:sp>
        <p:nvSpPr>
          <p:cNvPr id="13" name="Text Placeholder 10">
            <a:extLst>
              <a:ext uri="{FF2B5EF4-FFF2-40B4-BE49-F238E27FC236}">
                <a16:creationId xmlns:a16="http://schemas.microsoft.com/office/drawing/2014/main" id="{A1AA7EC8-EF0C-494E-BA72-09746F5E4870}"/>
              </a:ext>
            </a:extLst>
          </p:cNvPr>
          <p:cNvSpPr>
            <a:spLocks noGrp="1"/>
          </p:cNvSpPr>
          <p:nvPr>
            <p:ph type="body" sz="quarter" idx="15" hasCustomPrompt="1"/>
          </p:nvPr>
        </p:nvSpPr>
        <p:spPr>
          <a:xfrm>
            <a:off x="914400" y="4694505"/>
            <a:ext cx="4038600" cy="263525"/>
          </a:xfrm>
          <a:prstGeom prst="rect">
            <a:avLst/>
          </a:prstGeom>
        </p:spPr>
        <p:txBody>
          <a:bodyPr>
            <a:noAutofit/>
          </a:bodyPr>
          <a:lstStyle>
            <a:lvl1pPr marL="0" indent="0">
              <a:buFontTx/>
              <a:buNone/>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a:t>Short subhead can live here if needed but one line</a:t>
            </a:r>
          </a:p>
        </p:txBody>
      </p:sp>
    </p:spTree>
    <p:extLst>
      <p:ext uri="{BB962C8B-B14F-4D97-AF65-F5344CB8AC3E}">
        <p14:creationId xmlns:p14="http://schemas.microsoft.com/office/powerpoint/2010/main" val="2014044764"/>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No Content">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4FF7658A-43FB-0B4D-86E1-500CE541A5C2}"/>
              </a:ext>
            </a:extLst>
          </p:cNvPr>
          <p:cNvSpPr>
            <a:spLocks noGrp="1"/>
          </p:cNvSpPr>
          <p:nvPr>
            <p:ph type="title" hasCustomPrompt="1"/>
          </p:nvPr>
        </p:nvSpPr>
        <p:spPr bwMode="gray">
          <a:xfrm>
            <a:off x="914400" y="571500"/>
            <a:ext cx="10325100" cy="787400"/>
          </a:xfrm>
          <a:prstGeom prst="rect">
            <a:avLst/>
          </a:prstGeom>
        </p:spPr>
        <p:txBody>
          <a:bodyPr vert="horz" lIns="0" tIns="0" rIns="0" bIns="0" rtlCol="0" anchor="t" anchorCtr="0">
            <a:noAutofit/>
          </a:bodyPr>
          <a:lstStyle>
            <a:lvl1pPr marL="0" marR="81478" algn="l" defTabSz="914400" rtl="0" eaLnBrk="1" latinLnBrk="0" hangingPunct="1">
              <a:lnSpc>
                <a:spcPct val="100000"/>
              </a:lnSpc>
              <a:spcBef>
                <a:spcPct val="0"/>
              </a:spcBef>
              <a:buNone/>
              <a:defRPr lang="en-US" sz="3200" kern="1200" noProof="0" dirty="0">
                <a:solidFill>
                  <a:schemeClr val="tx1"/>
                </a:solidFill>
                <a:latin typeface="+mj-lt"/>
                <a:ea typeface="+mj-ea"/>
                <a:cs typeface="Calibri Light" panose="020F0302020204030204" pitchFamily="34" charset="0"/>
              </a:defRPr>
            </a:lvl1pPr>
          </a:lstStyle>
          <a:p>
            <a:r>
              <a:rPr lang="en-US" noProof="0" dirty="0"/>
              <a:t>Your headline goes here when you’re ready</a:t>
            </a:r>
          </a:p>
        </p:txBody>
      </p:sp>
    </p:spTree>
    <p:extLst>
      <p:ext uri="{BB962C8B-B14F-4D97-AF65-F5344CB8AC3E}">
        <p14:creationId xmlns:p14="http://schemas.microsoft.com/office/powerpoint/2010/main" val="193758807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Subhead: No Content">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83AAB4-05BA-F745-AEC4-D94AEF23D5EE}"/>
              </a:ext>
            </a:extLst>
          </p:cNvPr>
          <p:cNvSpPr>
            <a:spLocks noGrp="1"/>
          </p:cNvSpPr>
          <p:nvPr>
            <p:ph type="title" hasCustomPrompt="1"/>
          </p:nvPr>
        </p:nvSpPr>
        <p:spPr bwMode="gray">
          <a:xfrm>
            <a:off x="914400" y="571500"/>
            <a:ext cx="10325100" cy="691243"/>
          </a:xfrm>
          <a:prstGeom prst="rect">
            <a:avLst/>
          </a:prstGeom>
        </p:spPr>
        <p:txBody>
          <a:bodyPr vert="horz" lIns="0" tIns="0" rIns="0" bIns="0" rtlCol="0" anchor="t" anchorCtr="0">
            <a:noAutofit/>
          </a:bodyPr>
          <a:lstStyle>
            <a:lvl1pPr>
              <a:defRPr sz="3200"/>
            </a:lvl1pPr>
          </a:lstStyle>
          <a:p>
            <a:r>
              <a:rPr lang="en-US" noProof="0" dirty="0"/>
              <a:t>Your headline goes here when you’re ready</a:t>
            </a:r>
          </a:p>
        </p:txBody>
      </p:sp>
      <p:sp>
        <p:nvSpPr>
          <p:cNvPr id="9" name="Text Placeholder 7">
            <a:extLst>
              <a:ext uri="{FF2B5EF4-FFF2-40B4-BE49-F238E27FC236}">
                <a16:creationId xmlns:a16="http://schemas.microsoft.com/office/drawing/2014/main" id="{B0A8EFBF-6B77-C94F-8440-771FCE729521}"/>
              </a:ext>
            </a:extLst>
          </p:cNvPr>
          <p:cNvSpPr>
            <a:spLocks noGrp="1"/>
          </p:cNvSpPr>
          <p:nvPr>
            <p:ph type="body" sz="quarter" idx="14" hasCustomPrompt="1"/>
          </p:nvPr>
        </p:nvSpPr>
        <p:spPr>
          <a:xfrm>
            <a:off x="914400" y="1262743"/>
            <a:ext cx="7353300" cy="584200"/>
          </a:xfrm>
        </p:spPr>
        <p:txBody>
          <a:bodyPr>
            <a:noAutofit/>
          </a:bodyPr>
          <a:lstStyle>
            <a:lvl1pPr marL="0" marR="0" indent="0" algn="l" defTabSz="914400" rtl="0" eaLnBrk="1" fontAlgn="auto" latinLnBrk="0" hangingPunct="1">
              <a:lnSpc>
                <a:spcPct val="120000"/>
              </a:lnSpc>
              <a:spcBef>
                <a:spcPts val="0"/>
              </a:spcBef>
              <a:spcAft>
                <a:spcPts val="0"/>
              </a:spcAft>
              <a:buClrTx/>
              <a:buSzTx/>
              <a:buFontTx/>
              <a:buNone/>
              <a:tabLst/>
              <a:defRPr sz="1100"/>
            </a:lvl1pPr>
          </a:lstStyle>
          <a:p>
            <a:pPr lvl="0"/>
            <a:r>
              <a:rPr lang="en-US" dirty="0"/>
              <a:t>2 lines running intro text. Morbi </a:t>
            </a:r>
            <a:r>
              <a:rPr lang="en-US" dirty="0" err="1"/>
              <a:t>leo</a:t>
            </a:r>
            <a:r>
              <a:rPr lang="en-US" dirty="0"/>
              <a:t> </a:t>
            </a:r>
            <a:r>
              <a:rPr lang="en-US" dirty="0" err="1"/>
              <a:t>risus</a:t>
            </a:r>
            <a:r>
              <a:rPr lang="en-US" dirty="0"/>
              <a:t>, porta ac </a:t>
            </a:r>
            <a:r>
              <a:rPr lang="en-US" dirty="0" err="1"/>
              <a:t>consectetur</a:t>
            </a:r>
            <a:r>
              <a:rPr lang="en-US" dirty="0"/>
              <a:t> ac, vestibulum at eros. Donec sed </a:t>
            </a:r>
            <a:r>
              <a:rPr lang="en-US" dirty="0" err="1"/>
              <a:t>odio</a:t>
            </a:r>
            <a:r>
              <a:rPr lang="en-US" dirty="0"/>
              <a:t> dui.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 Sed </a:t>
            </a:r>
            <a:r>
              <a:rPr lang="en-US" dirty="0" err="1"/>
              <a:t>posuere</a:t>
            </a:r>
            <a:r>
              <a:rPr lang="en-US" dirty="0"/>
              <a:t> </a:t>
            </a:r>
            <a:r>
              <a:rPr lang="en-US" dirty="0" err="1"/>
              <a:t>consectetur</a:t>
            </a:r>
            <a:r>
              <a:rPr lang="en-US" dirty="0"/>
              <a:t> </a:t>
            </a:r>
            <a:r>
              <a:rPr lang="en-US" dirty="0" err="1"/>
              <a:t>est</a:t>
            </a:r>
            <a:r>
              <a:rPr lang="en-US" dirty="0"/>
              <a:t> at </a:t>
            </a:r>
            <a:r>
              <a:rPr lang="en-US" dirty="0" err="1"/>
              <a:t>lobortis</a:t>
            </a:r>
            <a:r>
              <a:rPr lang="en-US" dirty="0"/>
              <a:t>.</a:t>
            </a:r>
          </a:p>
        </p:txBody>
      </p:sp>
    </p:spTree>
    <p:extLst>
      <p:ext uri="{BB962C8B-B14F-4D97-AF65-F5344CB8AC3E}">
        <p14:creationId xmlns:p14="http://schemas.microsoft.com/office/powerpoint/2010/main" val="93443094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Subhead: 3 Column">
    <p:spTree>
      <p:nvGrpSpPr>
        <p:cNvPr id="1" name=""/>
        <p:cNvGrpSpPr/>
        <p:nvPr/>
      </p:nvGrpSpPr>
      <p:grpSpPr>
        <a:xfrm>
          <a:off x="0" y="0"/>
          <a:ext cx="0" cy="0"/>
          <a:chOff x="0" y="0"/>
          <a:chExt cx="0" cy="0"/>
        </a:xfrm>
      </p:grpSpPr>
      <p:sp>
        <p:nvSpPr>
          <p:cNvPr id="18" name="Text Placeholder 3">
            <a:extLst>
              <a:ext uri="{FF2B5EF4-FFF2-40B4-BE49-F238E27FC236}">
                <a16:creationId xmlns:a16="http://schemas.microsoft.com/office/drawing/2014/main" id="{B26E3934-D77C-CB4D-88F3-8CA80CDF2798}"/>
              </a:ext>
            </a:extLst>
          </p:cNvPr>
          <p:cNvSpPr>
            <a:spLocks noGrp="1"/>
          </p:cNvSpPr>
          <p:nvPr>
            <p:ph type="body" sz="quarter" idx="15" hasCustomPrompt="1"/>
          </p:nvPr>
        </p:nvSpPr>
        <p:spPr>
          <a:xfrm>
            <a:off x="914400" y="2843893"/>
            <a:ext cx="2672921" cy="3058401"/>
          </a:xfrm>
        </p:spPr>
        <p:txBody>
          <a:bodyPr wrap="square" numCol="1" spcCol="457200">
            <a:spAutoFit/>
          </a:bodyPr>
          <a:lstStyle>
            <a:lvl1pPr marL="0"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a:t>
            </a:r>
          </a:p>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 integer </a:t>
            </a:r>
            <a:r>
              <a:rPr lang="en-AU" sz="1000" spc="9" dirty="0" err="1">
                <a:latin typeface="Open Sans" panose="020B0606030504020204" pitchFamily="34" charset="0"/>
                <a:ea typeface="Open Sans" panose="020B0606030504020204" pitchFamily="34" charset="0"/>
                <a:cs typeface="Open Sans" panose="020B0606030504020204" pitchFamily="34" charset="0"/>
              </a:rPr>
              <a:t>placerat</a:t>
            </a:r>
            <a:r>
              <a:rPr lang="en-AU" sz="1000" spc="9" dirty="0">
                <a:latin typeface="Open Sans" panose="020B0606030504020204" pitchFamily="34" charset="0"/>
                <a:ea typeface="Open Sans" panose="020B0606030504020204" pitchFamily="34" charset="0"/>
                <a:cs typeface="Open Sans" panose="020B0606030504020204" pitchFamily="34" charset="0"/>
              </a:rPr>
              <a:t> et </a:t>
            </a:r>
            <a:r>
              <a:rPr lang="en-AU" sz="1000" spc="9" dirty="0" err="1">
                <a:latin typeface="Open Sans" panose="020B0606030504020204" pitchFamily="34" charset="0"/>
                <a:ea typeface="Open Sans" panose="020B0606030504020204" pitchFamily="34" charset="0"/>
                <a:cs typeface="Open Sans" panose="020B0606030504020204" pitchFamily="34" charset="0"/>
              </a:rPr>
              <a:t>turpis</a:t>
            </a:r>
            <a:r>
              <a:rPr lang="en-AU" sz="1000" spc="9" dirty="0">
                <a:latin typeface="Open Sans" panose="020B0606030504020204" pitchFamily="34" charset="0"/>
                <a:ea typeface="Open Sans" panose="020B0606030504020204" pitchFamily="34" charset="0"/>
                <a:cs typeface="Open Sans" panose="020B0606030504020204" pitchFamily="34" charset="0"/>
              </a:rPr>
              <a:t> mi eros </a:t>
            </a:r>
            <a:r>
              <a:rPr lang="en-AU" sz="1000" spc="9" dirty="0" err="1">
                <a:latin typeface="Open Sans" panose="020B0606030504020204" pitchFamily="34" charset="0"/>
                <a:ea typeface="Open Sans" panose="020B0606030504020204" pitchFamily="34" charset="0"/>
                <a:cs typeface="Open Sans" panose="020B0606030504020204" pitchFamily="34" charset="0"/>
              </a:rPr>
              <a:t>nec</a:t>
            </a:r>
            <a:r>
              <a:rPr lang="en-AU" sz="1000" spc="9" dirty="0">
                <a:latin typeface="Open Sans" panose="020B0606030504020204" pitchFamily="34" charset="0"/>
                <a:ea typeface="Open Sans" panose="020B0606030504020204" pitchFamily="34" charset="0"/>
                <a:cs typeface="Open Sans" panose="020B0606030504020204" pitchFamily="34" charset="0"/>
              </a:rPr>
              <a:t> lo.</a:t>
            </a:r>
          </a:p>
        </p:txBody>
      </p:sp>
      <p:sp>
        <p:nvSpPr>
          <p:cNvPr id="15" name="Text Placeholder 3">
            <a:extLst>
              <a:ext uri="{FF2B5EF4-FFF2-40B4-BE49-F238E27FC236}">
                <a16:creationId xmlns:a16="http://schemas.microsoft.com/office/drawing/2014/main" id="{80862F01-89B9-D244-B467-665E3D61F27B}"/>
              </a:ext>
            </a:extLst>
          </p:cNvPr>
          <p:cNvSpPr>
            <a:spLocks noGrp="1"/>
          </p:cNvSpPr>
          <p:nvPr>
            <p:ph type="body" sz="quarter" idx="21" hasCustomPrompt="1"/>
          </p:nvPr>
        </p:nvSpPr>
        <p:spPr>
          <a:xfrm>
            <a:off x="936023" y="2433350"/>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16" name="Text Placeholder 3">
            <a:extLst>
              <a:ext uri="{FF2B5EF4-FFF2-40B4-BE49-F238E27FC236}">
                <a16:creationId xmlns:a16="http://schemas.microsoft.com/office/drawing/2014/main" id="{C7202EAB-FA41-6B4E-850E-14BEDA4BDE06}"/>
              </a:ext>
            </a:extLst>
          </p:cNvPr>
          <p:cNvSpPr>
            <a:spLocks noGrp="1"/>
          </p:cNvSpPr>
          <p:nvPr>
            <p:ph type="body" sz="quarter" idx="22" hasCustomPrompt="1"/>
          </p:nvPr>
        </p:nvSpPr>
        <p:spPr>
          <a:xfrm>
            <a:off x="4226138" y="2433350"/>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17" name="Text Placeholder 3">
            <a:extLst>
              <a:ext uri="{FF2B5EF4-FFF2-40B4-BE49-F238E27FC236}">
                <a16:creationId xmlns:a16="http://schemas.microsoft.com/office/drawing/2014/main" id="{EF0D2F3B-DDB0-D94E-A0E1-22F48658334F}"/>
              </a:ext>
            </a:extLst>
          </p:cNvPr>
          <p:cNvSpPr>
            <a:spLocks noGrp="1"/>
          </p:cNvSpPr>
          <p:nvPr>
            <p:ph type="body" sz="quarter" idx="23" hasCustomPrompt="1"/>
          </p:nvPr>
        </p:nvSpPr>
        <p:spPr>
          <a:xfrm>
            <a:off x="7537877" y="2433349"/>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19" name="Text Placeholder 3">
            <a:extLst>
              <a:ext uri="{FF2B5EF4-FFF2-40B4-BE49-F238E27FC236}">
                <a16:creationId xmlns:a16="http://schemas.microsoft.com/office/drawing/2014/main" id="{666057DB-70E8-DD4B-9B44-843A6A6AE714}"/>
              </a:ext>
            </a:extLst>
          </p:cNvPr>
          <p:cNvSpPr>
            <a:spLocks noGrp="1"/>
          </p:cNvSpPr>
          <p:nvPr>
            <p:ph type="body" sz="quarter" idx="24" hasCustomPrompt="1"/>
          </p:nvPr>
        </p:nvSpPr>
        <p:spPr>
          <a:xfrm>
            <a:off x="4226138" y="2843893"/>
            <a:ext cx="2672921" cy="3058401"/>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a:t>
            </a:r>
          </a:p>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 integer </a:t>
            </a:r>
            <a:r>
              <a:rPr lang="en-AU" sz="1000" spc="9" dirty="0" err="1">
                <a:latin typeface="Open Sans" panose="020B0606030504020204" pitchFamily="34" charset="0"/>
                <a:ea typeface="Open Sans" panose="020B0606030504020204" pitchFamily="34" charset="0"/>
                <a:cs typeface="Open Sans" panose="020B0606030504020204" pitchFamily="34" charset="0"/>
              </a:rPr>
              <a:t>placerat</a:t>
            </a:r>
            <a:r>
              <a:rPr lang="en-AU" sz="1000" spc="9" dirty="0">
                <a:latin typeface="Open Sans" panose="020B0606030504020204" pitchFamily="34" charset="0"/>
                <a:ea typeface="Open Sans" panose="020B0606030504020204" pitchFamily="34" charset="0"/>
                <a:cs typeface="Open Sans" panose="020B0606030504020204" pitchFamily="34" charset="0"/>
              </a:rPr>
              <a:t> et </a:t>
            </a:r>
            <a:r>
              <a:rPr lang="en-AU" sz="1000" spc="9" dirty="0" err="1">
                <a:latin typeface="Open Sans" panose="020B0606030504020204" pitchFamily="34" charset="0"/>
                <a:ea typeface="Open Sans" panose="020B0606030504020204" pitchFamily="34" charset="0"/>
                <a:cs typeface="Open Sans" panose="020B0606030504020204" pitchFamily="34" charset="0"/>
              </a:rPr>
              <a:t>turpis</a:t>
            </a:r>
            <a:r>
              <a:rPr lang="en-AU" sz="1000" spc="9" dirty="0">
                <a:latin typeface="Open Sans" panose="020B0606030504020204" pitchFamily="34" charset="0"/>
                <a:ea typeface="Open Sans" panose="020B0606030504020204" pitchFamily="34" charset="0"/>
                <a:cs typeface="Open Sans" panose="020B0606030504020204" pitchFamily="34" charset="0"/>
              </a:rPr>
              <a:t> mi eros </a:t>
            </a:r>
            <a:r>
              <a:rPr lang="en-AU" sz="1000" spc="9" dirty="0" err="1">
                <a:latin typeface="Open Sans" panose="020B0606030504020204" pitchFamily="34" charset="0"/>
                <a:ea typeface="Open Sans" panose="020B0606030504020204" pitchFamily="34" charset="0"/>
                <a:cs typeface="Open Sans" panose="020B0606030504020204" pitchFamily="34" charset="0"/>
              </a:rPr>
              <a:t>nec</a:t>
            </a:r>
            <a:r>
              <a:rPr lang="en-AU" sz="1000" spc="9" dirty="0">
                <a:latin typeface="Open Sans" panose="020B0606030504020204" pitchFamily="34" charset="0"/>
                <a:ea typeface="Open Sans" panose="020B0606030504020204" pitchFamily="34" charset="0"/>
                <a:cs typeface="Open Sans" panose="020B0606030504020204" pitchFamily="34" charset="0"/>
              </a:rPr>
              <a:t> lo.</a:t>
            </a:r>
          </a:p>
        </p:txBody>
      </p:sp>
      <p:sp>
        <p:nvSpPr>
          <p:cNvPr id="20" name="Text Placeholder 3">
            <a:extLst>
              <a:ext uri="{FF2B5EF4-FFF2-40B4-BE49-F238E27FC236}">
                <a16:creationId xmlns:a16="http://schemas.microsoft.com/office/drawing/2014/main" id="{DCB56680-7327-E547-B8F9-F3752D897C1B}"/>
              </a:ext>
            </a:extLst>
          </p:cNvPr>
          <p:cNvSpPr>
            <a:spLocks noGrp="1"/>
          </p:cNvSpPr>
          <p:nvPr>
            <p:ph type="body" sz="quarter" idx="25" hasCustomPrompt="1"/>
          </p:nvPr>
        </p:nvSpPr>
        <p:spPr>
          <a:xfrm>
            <a:off x="7537876" y="2843893"/>
            <a:ext cx="2672921" cy="3058401"/>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a:t>
            </a:r>
          </a:p>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 integer </a:t>
            </a:r>
            <a:r>
              <a:rPr lang="en-AU" sz="1000" spc="9" dirty="0" err="1">
                <a:latin typeface="Open Sans" panose="020B0606030504020204" pitchFamily="34" charset="0"/>
                <a:ea typeface="Open Sans" panose="020B0606030504020204" pitchFamily="34" charset="0"/>
                <a:cs typeface="Open Sans" panose="020B0606030504020204" pitchFamily="34" charset="0"/>
              </a:rPr>
              <a:t>placerat</a:t>
            </a:r>
            <a:r>
              <a:rPr lang="en-AU" sz="1000" spc="9" dirty="0">
                <a:latin typeface="Open Sans" panose="020B0606030504020204" pitchFamily="34" charset="0"/>
                <a:ea typeface="Open Sans" panose="020B0606030504020204" pitchFamily="34" charset="0"/>
                <a:cs typeface="Open Sans" panose="020B0606030504020204" pitchFamily="34" charset="0"/>
              </a:rPr>
              <a:t> et </a:t>
            </a:r>
            <a:r>
              <a:rPr lang="en-AU" sz="1000" spc="9" dirty="0" err="1">
                <a:latin typeface="Open Sans" panose="020B0606030504020204" pitchFamily="34" charset="0"/>
                <a:ea typeface="Open Sans" panose="020B0606030504020204" pitchFamily="34" charset="0"/>
                <a:cs typeface="Open Sans" panose="020B0606030504020204" pitchFamily="34" charset="0"/>
              </a:rPr>
              <a:t>turpis</a:t>
            </a:r>
            <a:r>
              <a:rPr lang="en-AU" sz="1000" spc="9" dirty="0">
                <a:latin typeface="Open Sans" panose="020B0606030504020204" pitchFamily="34" charset="0"/>
                <a:ea typeface="Open Sans" panose="020B0606030504020204" pitchFamily="34" charset="0"/>
                <a:cs typeface="Open Sans" panose="020B0606030504020204" pitchFamily="34" charset="0"/>
              </a:rPr>
              <a:t> mi eros </a:t>
            </a:r>
            <a:r>
              <a:rPr lang="en-AU" sz="1000" spc="9" dirty="0" err="1">
                <a:latin typeface="Open Sans" panose="020B0606030504020204" pitchFamily="34" charset="0"/>
                <a:ea typeface="Open Sans" panose="020B0606030504020204" pitchFamily="34" charset="0"/>
                <a:cs typeface="Open Sans" panose="020B0606030504020204" pitchFamily="34" charset="0"/>
              </a:rPr>
              <a:t>nec</a:t>
            </a:r>
            <a:r>
              <a:rPr lang="en-AU" sz="1000" spc="9" dirty="0">
                <a:latin typeface="Open Sans" panose="020B0606030504020204" pitchFamily="34" charset="0"/>
                <a:ea typeface="Open Sans" panose="020B0606030504020204" pitchFamily="34" charset="0"/>
                <a:cs typeface="Open Sans" panose="020B0606030504020204" pitchFamily="34" charset="0"/>
              </a:rPr>
              <a:t> lo.</a:t>
            </a:r>
          </a:p>
        </p:txBody>
      </p:sp>
      <p:sp>
        <p:nvSpPr>
          <p:cNvPr id="21" name="Title Placeholder 1">
            <a:extLst>
              <a:ext uri="{FF2B5EF4-FFF2-40B4-BE49-F238E27FC236}">
                <a16:creationId xmlns:a16="http://schemas.microsoft.com/office/drawing/2014/main" id="{5338AA12-E7A7-3441-B6CE-8F2A37BC65BC}"/>
              </a:ext>
            </a:extLst>
          </p:cNvPr>
          <p:cNvSpPr>
            <a:spLocks noGrp="1"/>
          </p:cNvSpPr>
          <p:nvPr>
            <p:ph type="title" hasCustomPrompt="1"/>
          </p:nvPr>
        </p:nvSpPr>
        <p:spPr bwMode="gray">
          <a:xfrm>
            <a:off x="914400" y="571500"/>
            <a:ext cx="10325100" cy="691243"/>
          </a:xfrm>
          <a:prstGeom prst="rect">
            <a:avLst/>
          </a:prstGeom>
        </p:spPr>
        <p:txBody>
          <a:bodyPr vert="horz" lIns="0" tIns="0" rIns="0" bIns="0" rtlCol="0" anchor="t" anchorCtr="0">
            <a:noAutofit/>
          </a:bodyPr>
          <a:lstStyle>
            <a:lvl1pPr>
              <a:defRPr sz="3200"/>
            </a:lvl1pPr>
          </a:lstStyle>
          <a:p>
            <a:r>
              <a:rPr lang="en-US" noProof="0" dirty="0"/>
              <a:t>Your headline goes here when you’re ready</a:t>
            </a:r>
          </a:p>
        </p:txBody>
      </p:sp>
      <p:sp>
        <p:nvSpPr>
          <p:cNvPr id="22" name="Text Placeholder 7">
            <a:extLst>
              <a:ext uri="{FF2B5EF4-FFF2-40B4-BE49-F238E27FC236}">
                <a16:creationId xmlns:a16="http://schemas.microsoft.com/office/drawing/2014/main" id="{490B272A-519E-8D44-BA97-F36751FF0F94}"/>
              </a:ext>
            </a:extLst>
          </p:cNvPr>
          <p:cNvSpPr>
            <a:spLocks noGrp="1"/>
          </p:cNvSpPr>
          <p:nvPr>
            <p:ph type="body" sz="quarter" idx="14" hasCustomPrompt="1"/>
          </p:nvPr>
        </p:nvSpPr>
        <p:spPr>
          <a:xfrm>
            <a:off x="914400" y="1262743"/>
            <a:ext cx="7353300" cy="584200"/>
          </a:xfrm>
        </p:spPr>
        <p:txBody>
          <a:bodyPr>
            <a:noAutofit/>
          </a:bodyPr>
          <a:lstStyle>
            <a:lvl1pPr marL="0" marR="0" indent="0" algn="l" defTabSz="914400" rtl="0" eaLnBrk="1" fontAlgn="auto" latinLnBrk="0" hangingPunct="1">
              <a:lnSpc>
                <a:spcPct val="120000"/>
              </a:lnSpc>
              <a:spcBef>
                <a:spcPts val="0"/>
              </a:spcBef>
              <a:spcAft>
                <a:spcPts val="0"/>
              </a:spcAft>
              <a:buClrTx/>
              <a:buSzTx/>
              <a:buFontTx/>
              <a:buNone/>
              <a:tabLst/>
              <a:defRPr sz="1100"/>
            </a:lvl1pPr>
          </a:lstStyle>
          <a:p>
            <a:pPr lvl="0"/>
            <a:r>
              <a:rPr lang="en-US" dirty="0"/>
              <a:t>2 lines running intro text. Morbi </a:t>
            </a:r>
            <a:r>
              <a:rPr lang="en-US" dirty="0" err="1"/>
              <a:t>leo</a:t>
            </a:r>
            <a:r>
              <a:rPr lang="en-US" dirty="0"/>
              <a:t> </a:t>
            </a:r>
            <a:r>
              <a:rPr lang="en-US" dirty="0" err="1"/>
              <a:t>risus</a:t>
            </a:r>
            <a:r>
              <a:rPr lang="en-US" dirty="0"/>
              <a:t>, porta ac </a:t>
            </a:r>
            <a:r>
              <a:rPr lang="en-US" dirty="0" err="1"/>
              <a:t>consectetur</a:t>
            </a:r>
            <a:r>
              <a:rPr lang="en-US" dirty="0"/>
              <a:t> ac, vestibulum at eros. Donec sed </a:t>
            </a:r>
            <a:r>
              <a:rPr lang="en-US" dirty="0" err="1"/>
              <a:t>odio</a:t>
            </a:r>
            <a:r>
              <a:rPr lang="en-US" dirty="0"/>
              <a:t> dui.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 Sed </a:t>
            </a:r>
            <a:r>
              <a:rPr lang="en-US" dirty="0" err="1"/>
              <a:t>posuere</a:t>
            </a:r>
            <a:r>
              <a:rPr lang="en-US" dirty="0"/>
              <a:t> </a:t>
            </a:r>
            <a:r>
              <a:rPr lang="en-US" dirty="0" err="1"/>
              <a:t>consectetur</a:t>
            </a:r>
            <a:r>
              <a:rPr lang="en-US" dirty="0"/>
              <a:t> </a:t>
            </a:r>
            <a:r>
              <a:rPr lang="en-US" dirty="0" err="1"/>
              <a:t>est</a:t>
            </a:r>
            <a:r>
              <a:rPr lang="en-US" dirty="0"/>
              <a:t> at </a:t>
            </a:r>
            <a:r>
              <a:rPr lang="en-US" dirty="0" err="1"/>
              <a:t>lobortis</a:t>
            </a:r>
            <a:r>
              <a:rPr lang="en-US" dirty="0"/>
              <a:t>.</a:t>
            </a:r>
          </a:p>
        </p:txBody>
      </p:sp>
    </p:spTree>
    <p:extLst>
      <p:ext uri="{BB962C8B-B14F-4D97-AF65-F5344CB8AC3E}">
        <p14:creationId xmlns:p14="http://schemas.microsoft.com/office/powerpoint/2010/main" val="3386139467"/>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Subhead: Sidebar">
    <p:spTree>
      <p:nvGrpSpPr>
        <p:cNvPr id="1" name=""/>
        <p:cNvGrpSpPr/>
        <p:nvPr/>
      </p:nvGrpSpPr>
      <p:grpSpPr>
        <a:xfrm>
          <a:off x="0" y="0"/>
          <a:ext cx="0" cy="0"/>
          <a:chOff x="0" y="0"/>
          <a:chExt cx="0" cy="0"/>
        </a:xfrm>
      </p:grpSpPr>
      <p:sp>
        <p:nvSpPr>
          <p:cNvPr id="4" name="Text Placeholder 7">
            <a:extLst>
              <a:ext uri="{FF2B5EF4-FFF2-40B4-BE49-F238E27FC236}">
                <a16:creationId xmlns:a16="http://schemas.microsoft.com/office/drawing/2014/main" id="{8EC5EC5A-100A-7147-B3DC-6BBBC38A8B41}"/>
              </a:ext>
            </a:extLst>
          </p:cNvPr>
          <p:cNvSpPr>
            <a:spLocks noGrp="1"/>
          </p:cNvSpPr>
          <p:nvPr>
            <p:ph type="body" sz="quarter" idx="14" hasCustomPrompt="1"/>
          </p:nvPr>
        </p:nvSpPr>
        <p:spPr>
          <a:xfrm>
            <a:off x="914400" y="3238501"/>
            <a:ext cx="3009900" cy="1714500"/>
          </a:xfrm>
        </p:spPr>
        <p:txBody>
          <a:bodyPr wrap="square">
            <a:noAutofit/>
          </a:bodyPr>
          <a:lstStyle>
            <a:lvl1pPr marL="0" marR="0" indent="0" algn="l" defTabSz="914400" rtl="0" eaLnBrk="1" fontAlgn="auto" latinLnBrk="0" hangingPunct="1">
              <a:lnSpc>
                <a:spcPct val="120000"/>
              </a:lnSpc>
              <a:spcBef>
                <a:spcPts val="0"/>
              </a:spcBef>
              <a:spcAft>
                <a:spcPts val="0"/>
              </a:spcAft>
              <a:buClrTx/>
              <a:buSzTx/>
              <a:buFontTx/>
              <a:buNone/>
              <a:tabLst/>
              <a:defRPr sz="1100"/>
            </a:lvl1pPr>
          </a:lstStyle>
          <a:p>
            <a:pPr lvl="0"/>
            <a:r>
              <a:rPr lang="en-US" dirty="0"/>
              <a:t>7 lines running intro text. Morbi </a:t>
            </a:r>
            <a:r>
              <a:rPr lang="en-US" dirty="0" err="1"/>
              <a:t>leo</a:t>
            </a:r>
            <a:r>
              <a:rPr lang="en-US" dirty="0"/>
              <a:t> </a:t>
            </a:r>
            <a:r>
              <a:rPr lang="en-US" dirty="0" err="1"/>
              <a:t>risus</a:t>
            </a:r>
            <a:r>
              <a:rPr lang="en-US" dirty="0"/>
              <a:t>, porta ac </a:t>
            </a:r>
            <a:r>
              <a:rPr lang="en-US" dirty="0" err="1"/>
              <a:t>consectetur</a:t>
            </a:r>
            <a:r>
              <a:rPr lang="en-US" dirty="0"/>
              <a:t> ac, vestibulum at eros. Donec sed </a:t>
            </a:r>
            <a:r>
              <a:rPr lang="en-US" dirty="0" err="1"/>
              <a:t>odio</a:t>
            </a:r>
            <a:r>
              <a:rPr lang="en-US" dirty="0"/>
              <a:t> dui. </a:t>
            </a:r>
            <a:r>
              <a:rPr lang="en-US" dirty="0" err="1"/>
              <a:t>odio</a:t>
            </a:r>
            <a:r>
              <a:rPr lang="en-US" dirty="0"/>
              <a:t> dui.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 Sed </a:t>
            </a:r>
            <a:r>
              <a:rPr lang="en-US" dirty="0" err="1"/>
              <a:t>posuere</a:t>
            </a:r>
            <a:r>
              <a:rPr lang="en-US" dirty="0"/>
              <a:t> </a:t>
            </a:r>
            <a:r>
              <a:rPr lang="en-US" dirty="0" err="1"/>
              <a:t>consectetur</a:t>
            </a:r>
            <a:r>
              <a:rPr lang="en-US" dirty="0"/>
              <a:t> </a:t>
            </a:r>
            <a:r>
              <a:rPr lang="en-US" dirty="0" err="1"/>
              <a:t>est</a:t>
            </a:r>
            <a:r>
              <a:rPr lang="en-US" dirty="0"/>
              <a:t> at </a:t>
            </a:r>
            <a:r>
              <a:rPr lang="en-US" dirty="0" err="1"/>
              <a:t>lobortis</a:t>
            </a:r>
            <a:r>
              <a:rPr lang="en-US" dirty="0"/>
              <a:t>.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a:t>
            </a:r>
          </a:p>
        </p:txBody>
      </p:sp>
      <p:sp>
        <p:nvSpPr>
          <p:cNvPr id="6" name="Text Placeholder 5">
            <a:extLst>
              <a:ext uri="{FF2B5EF4-FFF2-40B4-BE49-F238E27FC236}">
                <a16:creationId xmlns:a16="http://schemas.microsoft.com/office/drawing/2014/main" id="{1110A1F4-8F2A-B944-8910-489459DDC3B8}"/>
              </a:ext>
            </a:extLst>
          </p:cNvPr>
          <p:cNvSpPr>
            <a:spLocks noGrp="1"/>
          </p:cNvSpPr>
          <p:nvPr>
            <p:ph type="body" sz="quarter" idx="18" hasCustomPrompt="1"/>
          </p:nvPr>
        </p:nvSpPr>
        <p:spPr>
          <a:xfrm>
            <a:off x="914400" y="571500"/>
            <a:ext cx="3009900" cy="2196414"/>
          </a:xfrm>
        </p:spPr>
        <p:txBody>
          <a:bodyPr anchor="b"/>
          <a:lstStyle>
            <a:lvl1pPr>
              <a:lnSpc>
                <a:spcPct val="100000"/>
              </a:lnSpc>
              <a:defRPr sz="3200">
                <a:latin typeface="+mj-lt"/>
              </a:defRPr>
            </a:lvl1pPr>
            <a:lvl2pPr>
              <a:defRPr sz="2400">
                <a:latin typeface="+mj-lt"/>
              </a:defRPr>
            </a:lvl2pPr>
            <a:lvl3pPr>
              <a:defRPr sz="2400">
                <a:latin typeface="+mj-lt"/>
              </a:defRPr>
            </a:lvl3pPr>
            <a:lvl4pPr>
              <a:defRPr sz="2400">
                <a:latin typeface="+mj-lt"/>
              </a:defRPr>
            </a:lvl4pPr>
            <a:lvl5pPr>
              <a:defRPr sz="2400">
                <a:latin typeface="+mj-lt"/>
              </a:defRPr>
            </a:lvl5pPr>
          </a:lstStyle>
          <a:p>
            <a:pPr lvl="0"/>
            <a:r>
              <a:rPr lang="en-US" dirty="0"/>
              <a:t>Click to edit slide heading</a:t>
            </a:r>
          </a:p>
        </p:txBody>
      </p:sp>
    </p:spTree>
    <p:extLst>
      <p:ext uri="{BB962C8B-B14F-4D97-AF65-F5344CB8AC3E}">
        <p14:creationId xmlns:p14="http://schemas.microsoft.com/office/powerpoint/2010/main" val="379007894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Subhead: Sidebar - 3 Column">
    <p:spTree>
      <p:nvGrpSpPr>
        <p:cNvPr id="1" name=""/>
        <p:cNvGrpSpPr/>
        <p:nvPr/>
      </p:nvGrpSpPr>
      <p:grpSpPr>
        <a:xfrm>
          <a:off x="0" y="0"/>
          <a:ext cx="0" cy="0"/>
          <a:chOff x="0" y="0"/>
          <a:chExt cx="0" cy="0"/>
        </a:xfrm>
      </p:grpSpPr>
      <p:sp>
        <p:nvSpPr>
          <p:cNvPr id="7" name="Text Placeholder 7">
            <a:extLst>
              <a:ext uri="{FF2B5EF4-FFF2-40B4-BE49-F238E27FC236}">
                <a16:creationId xmlns:a16="http://schemas.microsoft.com/office/drawing/2014/main" id="{58C2C9D2-8454-164C-AA66-ECDBE2D2D584}"/>
              </a:ext>
            </a:extLst>
          </p:cNvPr>
          <p:cNvSpPr>
            <a:spLocks noGrp="1"/>
          </p:cNvSpPr>
          <p:nvPr>
            <p:ph type="body" sz="quarter" idx="14" hasCustomPrompt="1"/>
          </p:nvPr>
        </p:nvSpPr>
        <p:spPr>
          <a:xfrm>
            <a:off x="914400" y="3238501"/>
            <a:ext cx="3009900" cy="1714500"/>
          </a:xfrm>
        </p:spPr>
        <p:txBody>
          <a:bodyPr wrap="square">
            <a:noAutofit/>
          </a:bodyPr>
          <a:lstStyle>
            <a:lvl1pPr marL="0" marR="0" indent="0" algn="l" defTabSz="914400" rtl="0" eaLnBrk="1" fontAlgn="auto" latinLnBrk="0" hangingPunct="1">
              <a:lnSpc>
                <a:spcPct val="120000"/>
              </a:lnSpc>
              <a:spcBef>
                <a:spcPts val="0"/>
              </a:spcBef>
              <a:spcAft>
                <a:spcPts val="0"/>
              </a:spcAft>
              <a:buClrTx/>
              <a:buSzTx/>
              <a:buFontTx/>
              <a:buNone/>
              <a:tabLst/>
              <a:defRPr sz="1100"/>
            </a:lvl1pPr>
          </a:lstStyle>
          <a:p>
            <a:pPr lvl="0"/>
            <a:r>
              <a:rPr lang="en-US" dirty="0"/>
              <a:t>7 lines running intro text. Morbi </a:t>
            </a:r>
            <a:r>
              <a:rPr lang="en-US" dirty="0" err="1"/>
              <a:t>leo</a:t>
            </a:r>
            <a:r>
              <a:rPr lang="en-US" dirty="0"/>
              <a:t> </a:t>
            </a:r>
            <a:r>
              <a:rPr lang="en-US" dirty="0" err="1"/>
              <a:t>risus</a:t>
            </a:r>
            <a:r>
              <a:rPr lang="en-US" dirty="0"/>
              <a:t>, porta ac </a:t>
            </a:r>
            <a:r>
              <a:rPr lang="en-US" dirty="0" err="1"/>
              <a:t>consectetur</a:t>
            </a:r>
            <a:r>
              <a:rPr lang="en-US" dirty="0"/>
              <a:t> ac, vestibulum at eros. Donec sed </a:t>
            </a:r>
            <a:r>
              <a:rPr lang="en-US" dirty="0" err="1"/>
              <a:t>odio</a:t>
            </a:r>
            <a:r>
              <a:rPr lang="en-US" dirty="0"/>
              <a:t> dui. </a:t>
            </a:r>
            <a:r>
              <a:rPr lang="en-US" dirty="0" err="1"/>
              <a:t>odio</a:t>
            </a:r>
            <a:r>
              <a:rPr lang="en-US" dirty="0"/>
              <a:t> dui.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 Sed </a:t>
            </a:r>
            <a:r>
              <a:rPr lang="en-US" dirty="0" err="1"/>
              <a:t>posuere</a:t>
            </a:r>
            <a:r>
              <a:rPr lang="en-US" dirty="0"/>
              <a:t> </a:t>
            </a:r>
            <a:r>
              <a:rPr lang="en-US" dirty="0" err="1"/>
              <a:t>consectetur</a:t>
            </a:r>
            <a:r>
              <a:rPr lang="en-US" dirty="0"/>
              <a:t> </a:t>
            </a:r>
            <a:r>
              <a:rPr lang="en-US" dirty="0" err="1"/>
              <a:t>est</a:t>
            </a:r>
            <a:r>
              <a:rPr lang="en-US" dirty="0"/>
              <a:t> at </a:t>
            </a:r>
            <a:r>
              <a:rPr lang="en-US" dirty="0" err="1"/>
              <a:t>lobortis</a:t>
            </a:r>
            <a:r>
              <a:rPr lang="en-US" dirty="0"/>
              <a:t>.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a:t>
            </a:r>
          </a:p>
        </p:txBody>
      </p:sp>
      <p:sp>
        <p:nvSpPr>
          <p:cNvPr id="9" name="Text Placeholder 5">
            <a:extLst>
              <a:ext uri="{FF2B5EF4-FFF2-40B4-BE49-F238E27FC236}">
                <a16:creationId xmlns:a16="http://schemas.microsoft.com/office/drawing/2014/main" id="{B78242FE-4AB2-3C4F-9DB4-904C03DDD6AA}"/>
              </a:ext>
            </a:extLst>
          </p:cNvPr>
          <p:cNvSpPr>
            <a:spLocks noGrp="1"/>
          </p:cNvSpPr>
          <p:nvPr>
            <p:ph type="body" sz="quarter" idx="21" hasCustomPrompt="1"/>
          </p:nvPr>
        </p:nvSpPr>
        <p:spPr>
          <a:xfrm>
            <a:off x="914400" y="571500"/>
            <a:ext cx="3009900" cy="2196414"/>
          </a:xfrm>
        </p:spPr>
        <p:txBody>
          <a:bodyPr anchor="b"/>
          <a:lstStyle>
            <a:lvl1pPr>
              <a:lnSpc>
                <a:spcPct val="100000"/>
              </a:lnSpc>
              <a:defRPr sz="3200">
                <a:latin typeface="+mj-lt"/>
              </a:defRPr>
            </a:lvl1pPr>
            <a:lvl2pPr>
              <a:defRPr sz="2400">
                <a:latin typeface="+mj-lt"/>
              </a:defRPr>
            </a:lvl2pPr>
            <a:lvl3pPr>
              <a:defRPr sz="2400">
                <a:latin typeface="+mj-lt"/>
              </a:defRPr>
            </a:lvl3pPr>
            <a:lvl4pPr>
              <a:defRPr sz="2400">
                <a:latin typeface="+mj-lt"/>
              </a:defRPr>
            </a:lvl4pPr>
            <a:lvl5pPr>
              <a:defRPr sz="2400">
                <a:latin typeface="+mj-lt"/>
              </a:defRPr>
            </a:lvl5pPr>
          </a:lstStyle>
          <a:p>
            <a:pPr lvl="0"/>
            <a:r>
              <a:rPr lang="en-US" dirty="0"/>
              <a:t>Click to edit slide heading</a:t>
            </a:r>
          </a:p>
        </p:txBody>
      </p:sp>
      <p:sp>
        <p:nvSpPr>
          <p:cNvPr id="21" name="Text Placeholder 3">
            <a:extLst>
              <a:ext uri="{FF2B5EF4-FFF2-40B4-BE49-F238E27FC236}">
                <a16:creationId xmlns:a16="http://schemas.microsoft.com/office/drawing/2014/main" id="{F804F07F-0FE9-454E-B76A-003282B7ACEB}"/>
              </a:ext>
            </a:extLst>
          </p:cNvPr>
          <p:cNvSpPr>
            <a:spLocks noGrp="1"/>
          </p:cNvSpPr>
          <p:nvPr>
            <p:ph type="body" sz="quarter" idx="15" hasCustomPrompt="1"/>
          </p:nvPr>
        </p:nvSpPr>
        <p:spPr>
          <a:xfrm>
            <a:off x="6019800" y="1385673"/>
            <a:ext cx="4343400" cy="881395"/>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err="1">
                <a:latin typeface="Open Sans" panose="020B0606030504020204" pitchFamily="34" charset="0"/>
                <a:ea typeface="Open Sans" panose="020B0606030504020204" pitchFamily="34" charset="0"/>
                <a:cs typeface="Open Sans" panose="020B0606030504020204" pitchFamily="34" charset="0"/>
              </a:rPr>
              <a:t>Vivamus</a:t>
            </a:r>
            <a:r>
              <a:rPr lang="en-AU" sz="1000" spc="9" dirty="0">
                <a:latin typeface="Open Sans" panose="020B0606030504020204" pitchFamily="34" charset="0"/>
                <a:ea typeface="Open Sans" panose="020B0606030504020204" pitchFamily="34" charset="0"/>
                <a:cs typeface="Open Sans" panose="020B0606030504020204" pitchFamily="34" charset="0"/>
              </a:rPr>
              <a:t> integer non </a:t>
            </a:r>
            <a:r>
              <a:rPr lang="en-AU" sz="1000" spc="9" dirty="0" err="1">
                <a:latin typeface="Open Sans" panose="020B0606030504020204" pitchFamily="34" charset="0"/>
                <a:ea typeface="Open Sans" panose="020B0606030504020204" pitchFamily="34" charset="0"/>
                <a:cs typeface="Open Sans" panose="020B0606030504020204" pitchFamily="34" charset="0"/>
              </a:rPr>
              <a:t>suscipit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taciti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etiam</a:t>
            </a:r>
            <a:r>
              <a:rPr lang="en-AU" sz="1000" spc="9" dirty="0">
                <a:latin typeface="Open Sans" panose="020B0606030504020204" pitchFamily="34" charset="0"/>
                <a:ea typeface="Open Sans" panose="020B0606030504020204" pitchFamily="34" charset="0"/>
                <a:cs typeface="Open Sans" panose="020B0606030504020204" pitchFamily="34" charset="0"/>
              </a:rPr>
              <a:t> at </a:t>
            </a:r>
            <a:r>
              <a:rPr lang="en-AU" sz="1000" spc="9" dirty="0" err="1">
                <a:latin typeface="Open Sans" panose="020B0606030504020204" pitchFamily="34" charset="0"/>
                <a:ea typeface="Open Sans" panose="020B0606030504020204" pitchFamily="34" charset="0"/>
                <a:cs typeface="Open Sans" panose="020B0606030504020204" pitchFamily="34" charset="0"/>
              </a:rPr>
              <a:t>primis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tempor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sagittis</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euismod</a:t>
            </a:r>
            <a:r>
              <a:rPr lang="en-AU" sz="1000" spc="9" dirty="0">
                <a:latin typeface="Open Sans" panose="020B0606030504020204" pitchFamily="34" charset="0"/>
                <a:ea typeface="Open Sans" panose="020B0606030504020204" pitchFamily="34" charset="0"/>
                <a:cs typeface="Open Sans" panose="020B0606030504020204" pitchFamily="34" charset="0"/>
              </a:rPr>
              <a:t> libero </a:t>
            </a:r>
            <a:r>
              <a:rPr lang="en-AU" sz="1000" spc="9" dirty="0" err="1">
                <a:latin typeface="Open Sans" panose="020B0606030504020204" pitchFamily="34" charset="0"/>
                <a:ea typeface="Open Sans" panose="020B0606030504020204" pitchFamily="34" charset="0"/>
                <a:cs typeface="Open Sans" panose="020B0606030504020204" pitchFamily="34" charset="0"/>
              </a:rPr>
              <a:t>facilisi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aptent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elementum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blandit</a:t>
            </a:r>
            <a:r>
              <a:rPr lang="en-AU" sz="1000" spc="9" dirty="0">
                <a:latin typeface="Open Sans" panose="020B0606030504020204" pitchFamily="34" charset="0"/>
                <a:ea typeface="Open Sans" panose="020B0606030504020204" pitchFamily="34" charset="0"/>
                <a:cs typeface="Open Sans" panose="020B0606030504020204" pitchFamily="34" charset="0"/>
              </a:rPr>
              <a:t> cursus gravida sociis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eleifend</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lectus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dapibus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netus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feugiat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curabitur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est</a:t>
            </a:r>
            <a:r>
              <a:rPr lang="en-AU" sz="1000" spc="9" dirty="0">
                <a:latin typeface="Open Sans" panose="020B0606030504020204" pitchFamily="34" charset="0"/>
                <a:ea typeface="Open Sans" panose="020B0606030504020204" pitchFamily="34" charset="0"/>
                <a:cs typeface="Open Sans" panose="020B0606030504020204" pitchFamily="34" charset="0"/>
              </a:rPr>
              <a:t> ad.</a:t>
            </a:r>
            <a:endParaRPr lang="en-AU"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22" name="Text Placeholder 3">
            <a:extLst>
              <a:ext uri="{FF2B5EF4-FFF2-40B4-BE49-F238E27FC236}">
                <a16:creationId xmlns:a16="http://schemas.microsoft.com/office/drawing/2014/main" id="{3F4520FE-0639-6443-B58F-21F3E5F23263}"/>
              </a:ext>
            </a:extLst>
          </p:cNvPr>
          <p:cNvSpPr>
            <a:spLocks noGrp="1"/>
          </p:cNvSpPr>
          <p:nvPr>
            <p:ph type="body" sz="quarter" idx="22" hasCustomPrompt="1"/>
          </p:nvPr>
        </p:nvSpPr>
        <p:spPr>
          <a:xfrm>
            <a:off x="6019800" y="1066800"/>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25" name="Text Placeholder 3">
            <a:extLst>
              <a:ext uri="{FF2B5EF4-FFF2-40B4-BE49-F238E27FC236}">
                <a16:creationId xmlns:a16="http://schemas.microsoft.com/office/drawing/2014/main" id="{9A35904A-2DAF-064D-B76C-10C29E509B86}"/>
              </a:ext>
            </a:extLst>
          </p:cNvPr>
          <p:cNvSpPr>
            <a:spLocks noGrp="1"/>
          </p:cNvSpPr>
          <p:nvPr>
            <p:ph type="body" sz="quarter" idx="23" hasCustomPrompt="1"/>
          </p:nvPr>
        </p:nvSpPr>
        <p:spPr>
          <a:xfrm>
            <a:off x="6019800" y="3188387"/>
            <a:ext cx="4343400" cy="881395"/>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err="1">
                <a:latin typeface="Open Sans" panose="020B0606030504020204" pitchFamily="34" charset="0"/>
                <a:ea typeface="Open Sans" panose="020B0606030504020204" pitchFamily="34" charset="0"/>
                <a:cs typeface="Open Sans" panose="020B0606030504020204" pitchFamily="34" charset="0"/>
              </a:rPr>
              <a:t>Vivamus</a:t>
            </a:r>
            <a:r>
              <a:rPr lang="en-AU" sz="1000" spc="9" dirty="0">
                <a:latin typeface="Open Sans" panose="020B0606030504020204" pitchFamily="34" charset="0"/>
                <a:ea typeface="Open Sans" panose="020B0606030504020204" pitchFamily="34" charset="0"/>
                <a:cs typeface="Open Sans" panose="020B0606030504020204" pitchFamily="34" charset="0"/>
              </a:rPr>
              <a:t> integer non </a:t>
            </a:r>
            <a:r>
              <a:rPr lang="en-AU" sz="1000" spc="9" dirty="0" err="1">
                <a:latin typeface="Open Sans" panose="020B0606030504020204" pitchFamily="34" charset="0"/>
                <a:ea typeface="Open Sans" panose="020B0606030504020204" pitchFamily="34" charset="0"/>
                <a:cs typeface="Open Sans" panose="020B0606030504020204" pitchFamily="34" charset="0"/>
              </a:rPr>
              <a:t>suscipit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taciti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etiam</a:t>
            </a:r>
            <a:r>
              <a:rPr lang="en-AU" sz="1000" spc="9" dirty="0">
                <a:latin typeface="Open Sans" panose="020B0606030504020204" pitchFamily="34" charset="0"/>
                <a:ea typeface="Open Sans" panose="020B0606030504020204" pitchFamily="34" charset="0"/>
                <a:cs typeface="Open Sans" panose="020B0606030504020204" pitchFamily="34" charset="0"/>
              </a:rPr>
              <a:t> at </a:t>
            </a:r>
            <a:r>
              <a:rPr lang="en-AU" sz="1000" spc="9" dirty="0" err="1">
                <a:latin typeface="Open Sans" panose="020B0606030504020204" pitchFamily="34" charset="0"/>
                <a:ea typeface="Open Sans" panose="020B0606030504020204" pitchFamily="34" charset="0"/>
                <a:cs typeface="Open Sans" panose="020B0606030504020204" pitchFamily="34" charset="0"/>
              </a:rPr>
              <a:t>primis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tempor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sagittis</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euismod</a:t>
            </a:r>
            <a:r>
              <a:rPr lang="en-AU" sz="1000" spc="9" dirty="0">
                <a:latin typeface="Open Sans" panose="020B0606030504020204" pitchFamily="34" charset="0"/>
                <a:ea typeface="Open Sans" panose="020B0606030504020204" pitchFamily="34" charset="0"/>
                <a:cs typeface="Open Sans" panose="020B0606030504020204" pitchFamily="34" charset="0"/>
              </a:rPr>
              <a:t> libero </a:t>
            </a:r>
            <a:r>
              <a:rPr lang="en-AU" sz="1000" spc="9" dirty="0" err="1">
                <a:latin typeface="Open Sans" panose="020B0606030504020204" pitchFamily="34" charset="0"/>
                <a:ea typeface="Open Sans" panose="020B0606030504020204" pitchFamily="34" charset="0"/>
                <a:cs typeface="Open Sans" panose="020B0606030504020204" pitchFamily="34" charset="0"/>
              </a:rPr>
              <a:t>facilisi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aptent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elementum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blandit</a:t>
            </a:r>
            <a:r>
              <a:rPr lang="en-AU" sz="1000" spc="9" dirty="0">
                <a:latin typeface="Open Sans" panose="020B0606030504020204" pitchFamily="34" charset="0"/>
                <a:ea typeface="Open Sans" panose="020B0606030504020204" pitchFamily="34" charset="0"/>
                <a:cs typeface="Open Sans" panose="020B0606030504020204" pitchFamily="34" charset="0"/>
              </a:rPr>
              <a:t> cursus gravida sociis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eleifend</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lectus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dapibus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netus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feugiat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curabitur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est</a:t>
            </a:r>
            <a:r>
              <a:rPr lang="en-AU" sz="1000" spc="9" dirty="0">
                <a:latin typeface="Open Sans" panose="020B0606030504020204" pitchFamily="34" charset="0"/>
                <a:ea typeface="Open Sans" panose="020B0606030504020204" pitchFamily="34" charset="0"/>
                <a:cs typeface="Open Sans" panose="020B0606030504020204" pitchFamily="34" charset="0"/>
              </a:rPr>
              <a:t> ad.</a:t>
            </a:r>
            <a:endParaRPr lang="en-AU"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26" name="Text Placeholder 3">
            <a:extLst>
              <a:ext uri="{FF2B5EF4-FFF2-40B4-BE49-F238E27FC236}">
                <a16:creationId xmlns:a16="http://schemas.microsoft.com/office/drawing/2014/main" id="{727160E8-5802-7E4D-8F8A-1E2DA87EE152}"/>
              </a:ext>
            </a:extLst>
          </p:cNvPr>
          <p:cNvSpPr>
            <a:spLocks noGrp="1"/>
          </p:cNvSpPr>
          <p:nvPr>
            <p:ph type="body" sz="quarter" idx="24" hasCustomPrompt="1"/>
          </p:nvPr>
        </p:nvSpPr>
        <p:spPr>
          <a:xfrm>
            <a:off x="6019800" y="2869514"/>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29" name="Text Placeholder 3">
            <a:extLst>
              <a:ext uri="{FF2B5EF4-FFF2-40B4-BE49-F238E27FC236}">
                <a16:creationId xmlns:a16="http://schemas.microsoft.com/office/drawing/2014/main" id="{EE176825-DD74-C447-85B4-AE91B8946D7B}"/>
              </a:ext>
            </a:extLst>
          </p:cNvPr>
          <p:cNvSpPr>
            <a:spLocks noGrp="1"/>
          </p:cNvSpPr>
          <p:nvPr>
            <p:ph type="body" sz="quarter" idx="25" hasCustomPrompt="1"/>
          </p:nvPr>
        </p:nvSpPr>
        <p:spPr>
          <a:xfrm>
            <a:off x="6019800" y="4991101"/>
            <a:ext cx="4343400" cy="881395"/>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err="1">
                <a:latin typeface="Open Sans" panose="020B0606030504020204" pitchFamily="34" charset="0"/>
                <a:ea typeface="Open Sans" panose="020B0606030504020204" pitchFamily="34" charset="0"/>
                <a:cs typeface="Open Sans" panose="020B0606030504020204" pitchFamily="34" charset="0"/>
              </a:rPr>
              <a:t>Vivamus</a:t>
            </a:r>
            <a:r>
              <a:rPr lang="en-AU" sz="1000" spc="9" dirty="0">
                <a:latin typeface="Open Sans" panose="020B0606030504020204" pitchFamily="34" charset="0"/>
                <a:ea typeface="Open Sans" panose="020B0606030504020204" pitchFamily="34" charset="0"/>
                <a:cs typeface="Open Sans" panose="020B0606030504020204" pitchFamily="34" charset="0"/>
              </a:rPr>
              <a:t> integer non </a:t>
            </a:r>
            <a:r>
              <a:rPr lang="en-AU" sz="1000" spc="9" dirty="0" err="1">
                <a:latin typeface="Open Sans" panose="020B0606030504020204" pitchFamily="34" charset="0"/>
                <a:ea typeface="Open Sans" panose="020B0606030504020204" pitchFamily="34" charset="0"/>
                <a:cs typeface="Open Sans" panose="020B0606030504020204" pitchFamily="34" charset="0"/>
              </a:rPr>
              <a:t>suscipit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taciti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etiam</a:t>
            </a:r>
            <a:r>
              <a:rPr lang="en-AU" sz="1000" spc="9" dirty="0">
                <a:latin typeface="Open Sans" panose="020B0606030504020204" pitchFamily="34" charset="0"/>
                <a:ea typeface="Open Sans" panose="020B0606030504020204" pitchFamily="34" charset="0"/>
                <a:cs typeface="Open Sans" panose="020B0606030504020204" pitchFamily="34" charset="0"/>
              </a:rPr>
              <a:t> at </a:t>
            </a:r>
            <a:r>
              <a:rPr lang="en-AU" sz="1000" spc="9" dirty="0" err="1">
                <a:latin typeface="Open Sans" panose="020B0606030504020204" pitchFamily="34" charset="0"/>
                <a:ea typeface="Open Sans" panose="020B0606030504020204" pitchFamily="34" charset="0"/>
                <a:cs typeface="Open Sans" panose="020B0606030504020204" pitchFamily="34" charset="0"/>
              </a:rPr>
              <a:t>primis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tempor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sagittis</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euismod</a:t>
            </a:r>
            <a:r>
              <a:rPr lang="en-AU" sz="1000" spc="9" dirty="0">
                <a:latin typeface="Open Sans" panose="020B0606030504020204" pitchFamily="34" charset="0"/>
                <a:ea typeface="Open Sans" panose="020B0606030504020204" pitchFamily="34" charset="0"/>
                <a:cs typeface="Open Sans" panose="020B0606030504020204" pitchFamily="34" charset="0"/>
              </a:rPr>
              <a:t> libero </a:t>
            </a:r>
            <a:r>
              <a:rPr lang="en-AU" sz="1000" spc="9" dirty="0" err="1">
                <a:latin typeface="Open Sans" panose="020B0606030504020204" pitchFamily="34" charset="0"/>
                <a:ea typeface="Open Sans" panose="020B0606030504020204" pitchFamily="34" charset="0"/>
                <a:cs typeface="Open Sans" panose="020B0606030504020204" pitchFamily="34" charset="0"/>
              </a:rPr>
              <a:t>facilisi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aptent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elementum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blandit</a:t>
            </a:r>
            <a:r>
              <a:rPr lang="en-AU" sz="1000" spc="9" dirty="0">
                <a:latin typeface="Open Sans" panose="020B0606030504020204" pitchFamily="34" charset="0"/>
                <a:ea typeface="Open Sans" panose="020B0606030504020204" pitchFamily="34" charset="0"/>
                <a:cs typeface="Open Sans" panose="020B0606030504020204" pitchFamily="34" charset="0"/>
              </a:rPr>
              <a:t> cursus gravida sociis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eleifend</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lectus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dapibus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netus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feugiat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curabitur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est</a:t>
            </a:r>
            <a:r>
              <a:rPr lang="en-AU" sz="1000" spc="9" dirty="0">
                <a:latin typeface="Open Sans" panose="020B0606030504020204" pitchFamily="34" charset="0"/>
                <a:ea typeface="Open Sans" panose="020B0606030504020204" pitchFamily="34" charset="0"/>
                <a:cs typeface="Open Sans" panose="020B0606030504020204" pitchFamily="34" charset="0"/>
              </a:rPr>
              <a:t> ad.</a:t>
            </a:r>
            <a:endParaRPr lang="en-AU"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30" name="Text Placeholder 3">
            <a:extLst>
              <a:ext uri="{FF2B5EF4-FFF2-40B4-BE49-F238E27FC236}">
                <a16:creationId xmlns:a16="http://schemas.microsoft.com/office/drawing/2014/main" id="{2BDB789D-8A2D-5A45-89F1-0AEBC8C948EE}"/>
              </a:ext>
            </a:extLst>
          </p:cNvPr>
          <p:cNvSpPr>
            <a:spLocks noGrp="1"/>
          </p:cNvSpPr>
          <p:nvPr>
            <p:ph type="body" sz="quarter" idx="26" hasCustomPrompt="1"/>
          </p:nvPr>
        </p:nvSpPr>
        <p:spPr>
          <a:xfrm>
            <a:off x="6019800" y="4672228"/>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Tree>
    <p:extLst>
      <p:ext uri="{BB962C8B-B14F-4D97-AF65-F5344CB8AC3E}">
        <p14:creationId xmlns:p14="http://schemas.microsoft.com/office/powerpoint/2010/main" val="270400985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Subhead: No Content - Breadcrumbs">
    <p:spTree>
      <p:nvGrpSpPr>
        <p:cNvPr id="1" name=""/>
        <p:cNvGrpSpPr/>
        <p:nvPr/>
      </p:nvGrpSpPr>
      <p:grpSpPr>
        <a:xfrm>
          <a:off x="0" y="0"/>
          <a:ext cx="0" cy="0"/>
          <a:chOff x="0" y="0"/>
          <a:chExt cx="0" cy="0"/>
        </a:xfrm>
      </p:grpSpPr>
      <p:sp>
        <p:nvSpPr>
          <p:cNvPr id="12" name="Title Placeholder 1">
            <a:extLst>
              <a:ext uri="{FF2B5EF4-FFF2-40B4-BE49-F238E27FC236}">
                <a16:creationId xmlns:a16="http://schemas.microsoft.com/office/drawing/2014/main" id="{C13FF76A-4C04-7C40-B276-46DB909165DB}"/>
              </a:ext>
            </a:extLst>
          </p:cNvPr>
          <p:cNvSpPr>
            <a:spLocks noGrp="1"/>
          </p:cNvSpPr>
          <p:nvPr>
            <p:ph type="title" hasCustomPrompt="1"/>
          </p:nvPr>
        </p:nvSpPr>
        <p:spPr bwMode="gray">
          <a:xfrm>
            <a:off x="914400" y="1081995"/>
            <a:ext cx="10325100" cy="691243"/>
          </a:xfrm>
          <a:prstGeom prst="rect">
            <a:avLst/>
          </a:prstGeom>
        </p:spPr>
        <p:txBody>
          <a:bodyPr vert="horz" lIns="0" tIns="0" rIns="0" bIns="0" rtlCol="0" anchor="t" anchorCtr="0">
            <a:noAutofit/>
          </a:bodyPr>
          <a:lstStyle>
            <a:lvl1pPr>
              <a:defRPr sz="3200"/>
            </a:lvl1pPr>
          </a:lstStyle>
          <a:p>
            <a:r>
              <a:rPr lang="en-US" noProof="0" dirty="0"/>
              <a:t>Your headline goes here when you’re ready</a:t>
            </a:r>
          </a:p>
        </p:txBody>
      </p:sp>
      <p:sp>
        <p:nvSpPr>
          <p:cNvPr id="13" name="Text Placeholder 7">
            <a:extLst>
              <a:ext uri="{FF2B5EF4-FFF2-40B4-BE49-F238E27FC236}">
                <a16:creationId xmlns:a16="http://schemas.microsoft.com/office/drawing/2014/main" id="{E7D646A0-5F3F-BC41-8E22-2823D1AC8CE3}"/>
              </a:ext>
            </a:extLst>
          </p:cNvPr>
          <p:cNvSpPr>
            <a:spLocks noGrp="1"/>
          </p:cNvSpPr>
          <p:nvPr>
            <p:ph type="body" sz="quarter" idx="14" hasCustomPrompt="1"/>
          </p:nvPr>
        </p:nvSpPr>
        <p:spPr>
          <a:xfrm>
            <a:off x="914400" y="1773238"/>
            <a:ext cx="7353300" cy="584200"/>
          </a:xfrm>
        </p:spPr>
        <p:txBody>
          <a:bodyPr>
            <a:noAutofit/>
          </a:bodyPr>
          <a:lstStyle>
            <a:lvl1pPr marL="0" marR="0" indent="0" algn="l" defTabSz="914400" rtl="0" eaLnBrk="1" fontAlgn="auto" latinLnBrk="0" hangingPunct="1">
              <a:lnSpc>
                <a:spcPct val="120000"/>
              </a:lnSpc>
              <a:spcBef>
                <a:spcPts val="0"/>
              </a:spcBef>
              <a:spcAft>
                <a:spcPts val="0"/>
              </a:spcAft>
              <a:buClrTx/>
              <a:buSzTx/>
              <a:buFontTx/>
              <a:buNone/>
              <a:tabLst/>
              <a:defRPr sz="1100"/>
            </a:lvl1pPr>
          </a:lstStyle>
          <a:p>
            <a:pPr lvl="0"/>
            <a:r>
              <a:rPr lang="en-US" dirty="0"/>
              <a:t>2 lines running intro text. Morbi </a:t>
            </a:r>
            <a:r>
              <a:rPr lang="en-US" dirty="0" err="1"/>
              <a:t>leo</a:t>
            </a:r>
            <a:r>
              <a:rPr lang="en-US" dirty="0"/>
              <a:t> </a:t>
            </a:r>
            <a:r>
              <a:rPr lang="en-US" dirty="0" err="1"/>
              <a:t>risus</a:t>
            </a:r>
            <a:r>
              <a:rPr lang="en-US" dirty="0"/>
              <a:t>, porta ac </a:t>
            </a:r>
            <a:r>
              <a:rPr lang="en-US" dirty="0" err="1"/>
              <a:t>consectetur</a:t>
            </a:r>
            <a:r>
              <a:rPr lang="en-US" dirty="0"/>
              <a:t> ac, vestibulum at eros. Donec sed </a:t>
            </a:r>
            <a:r>
              <a:rPr lang="en-US" dirty="0" err="1"/>
              <a:t>odio</a:t>
            </a:r>
            <a:r>
              <a:rPr lang="en-US" dirty="0"/>
              <a:t> dui.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 Sed </a:t>
            </a:r>
            <a:r>
              <a:rPr lang="en-US" dirty="0" err="1"/>
              <a:t>posuere</a:t>
            </a:r>
            <a:r>
              <a:rPr lang="en-US" dirty="0"/>
              <a:t> </a:t>
            </a:r>
            <a:r>
              <a:rPr lang="en-US" dirty="0" err="1"/>
              <a:t>consectetur</a:t>
            </a:r>
            <a:r>
              <a:rPr lang="en-US" dirty="0"/>
              <a:t> </a:t>
            </a:r>
            <a:r>
              <a:rPr lang="en-US" dirty="0" err="1"/>
              <a:t>est</a:t>
            </a:r>
            <a:r>
              <a:rPr lang="en-US" dirty="0"/>
              <a:t> at </a:t>
            </a:r>
            <a:r>
              <a:rPr lang="en-US" dirty="0" err="1"/>
              <a:t>lobortis</a:t>
            </a:r>
            <a:r>
              <a:rPr lang="en-US" dirty="0"/>
              <a:t>.</a:t>
            </a:r>
          </a:p>
        </p:txBody>
      </p:sp>
    </p:spTree>
    <p:extLst>
      <p:ext uri="{BB962C8B-B14F-4D97-AF65-F5344CB8AC3E}">
        <p14:creationId xmlns:p14="http://schemas.microsoft.com/office/powerpoint/2010/main" val="3262365454"/>
      </p:ext>
    </p:extLst>
  </p:cSld>
  <p:clrMapOvr>
    <a:masterClrMapping/>
  </p:clrMapOvr>
  <p:transition/>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Subhead: 3 Column - Breadcrumbs">
    <p:spTree>
      <p:nvGrpSpPr>
        <p:cNvPr id="1" name=""/>
        <p:cNvGrpSpPr/>
        <p:nvPr/>
      </p:nvGrpSpPr>
      <p:grpSpPr>
        <a:xfrm>
          <a:off x="0" y="0"/>
          <a:ext cx="0" cy="0"/>
          <a:chOff x="0" y="0"/>
          <a:chExt cx="0" cy="0"/>
        </a:xfrm>
      </p:grpSpPr>
      <p:sp>
        <p:nvSpPr>
          <p:cNvPr id="9" name="Text Placeholder 2">
            <a:extLst>
              <a:ext uri="{FF2B5EF4-FFF2-40B4-BE49-F238E27FC236}">
                <a16:creationId xmlns:a16="http://schemas.microsoft.com/office/drawing/2014/main" id="{7B4A562F-376E-084A-8017-CDE093F323A2}"/>
              </a:ext>
            </a:extLst>
          </p:cNvPr>
          <p:cNvSpPr>
            <a:spLocks noGrp="1"/>
          </p:cNvSpPr>
          <p:nvPr>
            <p:ph type="body" sz="quarter" idx="25" hasCustomPrompt="1"/>
          </p:nvPr>
        </p:nvSpPr>
        <p:spPr>
          <a:xfrm>
            <a:off x="926512" y="495992"/>
            <a:ext cx="569228" cy="139781"/>
          </a:xfrm>
        </p:spPr>
        <p:txBody>
          <a:bodyPr/>
          <a:lstStyle>
            <a:lvl1pPr>
              <a:lnSpc>
                <a:spcPct val="100000"/>
              </a:lnSpc>
              <a:spcAft>
                <a:spcPts val="0"/>
              </a:spcAft>
              <a:defRPr sz="700" b="1" cap="all" spc="100" baseline="0">
                <a:solidFill>
                  <a:schemeClr val="tx1"/>
                </a:solidFill>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00</a:t>
            </a:r>
          </a:p>
        </p:txBody>
      </p:sp>
      <p:sp>
        <p:nvSpPr>
          <p:cNvPr id="10" name="Text Placeholder 2">
            <a:extLst>
              <a:ext uri="{FF2B5EF4-FFF2-40B4-BE49-F238E27FC236}">
                <a16:creationId xmlns:a16="http://schemas.microsoft.com/office/drawing/2014/main" id="{6B216D38-07AD-0E46-8230-A6AF7ECDFA3D}"/>
              </a:ext>
            </a:extLst>
          </p:cNvPr>
          <p:cNvSpPr>
            <a:spLocks noGrp="1"/>
          </p:cNvSpPr>
          <p:nvPr>
            <p:ph type="body" sz="quarter" idx="26" hasCustomPrompt="1"/>
          </p:nvPr>
        </p:nvSpPr>
        <p:spPr>
          <a:xfrm>
            <a:off x="1986247" y="495992"/>
            <a:ext cx="3488042" cy="139781"/>
          </a:xfrm>
        </p:spPr>
        <p:txBody>
          <a:bodyPr/>
          <a:lstStyle>
            <a:lvl1pPr>
              <a:lnSpc>
                <a:spcPct val="100000"/>
              </a:lnSpc>
              <a:spcAft>
                <a:spcPts val="0"/>
              </a:spcAft>
              <a:defRPr sz="700" b="1" cap="all" spc="150" baseline="0">
                <a:solidFill>
                  <a:schemeClr val="tx1"/>
                </a:solidFill>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DELOITTE DIGITAL</a:t>
            </a:r>
          </a:p>
        </p:txBody>
      </p:sp>
      <p:sp>
        <p:nvSpPr>
          <p:cNvPr id="22" name="Text Placeholder 3">
            <a:extLst>
              <a:ext uri="{FF2B5EF4-FFF2-40B4-BE49-F238E27FC236}">
                <a16:creationId xmlns:a16="http://schemas.microsoft.com/office/drawing/2014/main" id="{EC67E7A2-DA84-5B46-8E3F-664AAC5720C6}"/>
              </a:ext>
            </a:extLst>
          </p:cNvPr>
          <p:cNvSpPr>
            <a:spLocks noGrp="1"/>
          </p:cNvSpPr>
          <p:nvPr>
            <p:ph type="body" sz="quarter" idx="15" hasCustomPrompt="1"/>
          </p:nvPr>
        </p:nvSpPr>
        <p:spPr>
          <a:xfrm>
            <a:off x="914400" y="3169784"/>
            <a:ext cx="2672921" cy="2605970"/>
          </a:xfrm>
        </p:spPr>
        <p:txBody>
          <a:bodyPr wrap="square" numCol="1" spcCol="457200">
            <a:spAutoFit/>
          </a:bodyPr>
          <a:lstStyle>
            <a:lvl1pPr marL="0"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a:t>
            </a:r>
          </a:p>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a:t>
            </a:r>
          </a:p>
        </p:txBody>
      </p:sp>
      <p:sp>
        <p:nvSpPr>
          <p:cNvPr id="23" name="Text Placeholder 3">
            <a:extLst>
              <a:ext uri="{FF2B5EF4-FFF2-40B4-BE49-F238E27FC236}">
                <a16:creationId xmlns:a16="http://schemas.microsoft.com/office/drawing/2014/main" id="{294900C6-2CB7-8D4F-B79C-A10AF68695F5}"/>
              </a:ext>
            </a:extLst>
          </p:cNvPr>
          <p:cNvSpPr>
            <a:spLocks noGrp="1"/>
          </p:cNvSpPr>
          <p:nvPr>
            <p:ph type="body" sz="quarter" idx="21" hasCustomPrompt="1"/>
          </p:nvPr>
        </p:nvSpPr>
        <p:spPr>
          <a:xfrm>
            <a:off x="936023" y="2759241"/>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24" name="Text Placeholder 3">
            <a:extLst>
              <a:ext uri="{FF2B5EF4-FFF2-40B4-BE49-F238E27FC236}">
                <a16:creationId xmlns:a16="http://schemas.microsoft.com/office/drawing/2014/main" id="{8AB60510-7F53-4E41-AC3F-EA3F8889F667}"/>
              </a:ext>
            </a:extLst>
          </p:cNvPr>
          <p:cNvSpPr>
            <a:spLocks noGrp="1"/>
          </p:cNvSpPr>
          <p:nvPr>
            <p:ph type="body" sz="quarter" idx="22" hasCustomPrompt="1"/>
          </p:nvPr>
        </p:nvSpPr>
        <p:spPr>
          <a:xfrm>
            <a:off x="4226138" y="2759241"/>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25" name="Text Placeholder 3">
            <a:extLst>
              <a:ext uri="{FF2B5EF4-FFF2-40B4-BE49-F238E27FC236}">
                <a16:creationId xmlns:a16="http://schemas.microsoft.com/office/drawing/2014/main" id="{6F25C03E-834D-654C-9B45-1A900772CAE2}"/>
              </a:ext>
            </a:extLst>
          </p:cNvPr>
          <p:cNvSpPr>
            <a:spLocks noGrp="1"/>
          </p:cNvSpPr>
          <p:nvPr>
            <p:ph type="body" sz="quarter" idx="23" hasCustomPrompt="1"/>
          </p:nvPr>
        </p:nvSpPr>
        <p:spPr>
          <a:xfrm>
            <a:off x="7537877" y="2759240"/>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26" name="Text Placeholder 3">
            <a:extLst>
              <a:ext uri="{FF2B5EF4-FFF2-40B4-BE49-F238E27FC236}">
                <a16:creationId xmlns:a16="http://schemas.microsoft.com/office/drawing/2014/main" id="{4070E221-A4A8-FA4B-AE82-803D93AE6981}"/>
              </a:ext>
            </a:extLst>
          </p:cNvPr>
          <p:cNvSpPr>
            <a:spLocks noGrp="1"/>
          </p:cNvSpPr>
          <p:nvPr>
            <p:ph type="body" sz="quarter" idx="24" hasCustomPrompt="1"/>
          </p:nvPr>
        </p:nvSpPr>
        <p:spPr>
          <a:xfrm>
            <a:off x="4226138" y="3169784"/>
            <a:ext cx="2672921" cy="2605970"/>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a:t>
            </a:r>
          </a:p>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a:t>
            </a:r>
          </a:p>
        </p:txBody>
      </p:sp>
      <p:sp>
        <p:nvSpPr>
          <p:cNvPr id="27" name="Text Placeholder 3">
            <a:extLst>
              <a:ext uri="{FF2B5EF4-FFF2-40B4-BE49-F238E27FC236}">
                <a16:creationId xmlns:a16="http://schemas.microsoft.com/office/drawing/2014/main" id="{1CB90AF4-0F19-C245-B2C8-E2AD60E017B5}"/>
              </a:ext>
            </a:extLst>
          </p:cNvPr>
          <p:cNvSpPr>
            <a:spLocks noGrp="1"/>
          </p:cNvSpPr>
          <p:nvPr>
            <p:ph type="body" sz="quarter" idx="27" hasCustomPrompt="1"/>
          </p:nvPr>
        </p:nvSpPr>
        <p:spPr>
          <a:xfrm>
            <a:off x="7537876" y="3169784"/>
            <a:ext cx="2672921" cy="2605970"/>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a:t>
            </a:r>
          </a:p>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a:t>
            </a:r>
          </a:p>
        </p:txBody>
      </p:sp>
      <p:sp>
        <p:nvSpPr>
          <p:cNvPr id="28" name="Title Placeholder 1">
            <a:extLst>
              <a:ext uri="{FF2B5EF4-FFF2-40B4-BE49-F238E27FC236}">
                <a16:creationId xmlns:a16="http://schemas.microsoft.com/office/drawing/2014/main" id="{B6A82487-9127-6C4F-8A17-184458AE9D57}"/>
              </a:ext>
            </a:extLst>
          </p:cNvPr>
          <p:cNvSpPr>
            <a:spLocks noGrp="1"/>
          </p:cNvSpPr>
          <p:nvPr>
            <p:ph type="title" hasCustomPrompt="1"/>
          </p:nvPr>
        </p:nvSpPr>
        <p:spPr bwMode="gray">
          <a:xfrm>
            <a:off x="914400" y="1081995"/>
            <a:ext cx="10325100" cy="691243"/>
          </a:xfrm>
          <a:prstGeom prst="rect">
            <a:avLst/>
          </a:prstGeom>
        </p:spPr>
        <p:txBody>
          <a:bodyPr vert="horz" lIns="0" tIns="0" rIns="0" bIns="0" rtlCol="0" anchor="t" anchorCtr="0">
            <a:noAutofit/>
          </a:bodyPr>
          <a:lstStyle>
            <a:lvl1pPr>
              <a:defRPr sz="3200"/>
            </a:lvl1pPr>
          </a:lstStyle>
          <a:p>
            <a:r>
              <a:rPr lang="en-US" noProof="0" dirty="0"/>
              <a:t>Your headline goes here when you’re ready</a:t>
            </a:r>
          </a:p>
        </p:txBody>
      </p:sp>
      <p:sp>
        <p:nvSpPr>
          <p:cNvPr id="29" name="Text Placeholder 7">
            <a:extLst>
              <a:ext uri="{FF2B5EF4-FFF2-40B4-BE49-F238E27FC236}">
                <a16:creationId xmlns:a16="http://schemas.microsoft.com/office/drawing/2014/main" id="{991A2CFF-ED32-5C40-ACA8-9DCDEDE36FE4}"/>
              </a:ext>
            </a:extLst>
          </p:cNvPr>
          <p:cNvSpPr>
            <a:spLocks noGrp="1"/>
          </p:cNvSpPr>
          <p:nvPr>
            <p:ph type="body" sz="quarter" idx="14" hasCustomPrompt="1"/>
          </p:nvPr>
        </p:nvSpPr>
        <p:spPr>
          <a:xfrm>
            <a:off x="914400" y="1773238"/>
            <a:ext cx="7353300" cy="584200"/>
          </a:xfrm>
        </p:spPr>
        <p:txBody>
          <a:bodyPr>
            <a:noAutofit/>
          </a:bodyPr>
          <a:lstStyle>
            <a:lvl1pPr marL="0" marR="0" indent="0" algn="l" defTabSz="914400" rtl="0" eaLnBrk="1" fontAlgn="auto" latinLnBrk="0" hangingPunct="1">
              <a:lnSpc>
                <a:spcPct val="120000"/>
              </a:lnSpc>
              <a:spcBef>
                <a:spcPts val="0"/>
              </a:spcBef>
              <a:spcAft>
                <a:spcPts val="0"/>
              </a:spcAft>
              <a:buClrTx/>
              <a:buSzTx/>
              <a:buFontTx/>
              <a:buNone/>
              <a:tabLst/>
              <a:defRPr sz="1100"/>
            </a:lvl1pPr>
          </a:lstStyle>
          <a:p>
            <a:pPr lvl="0"/>
            <a:r>
              <a:rPr lang="en-US" dirty="0"/>
              <a:t>2 lines running intro text. Morbi </a:t>
            </a:r>
            <a:r>
              <a:rPr lang="en-US" dirty="0" err="1"/>
              <a:t>leo</a:t>
            </a:r>
            <a:r>
              <a:rPr lang="en-US" dirty="0"/>
              <a:t> </a:t>
            </a:r>
            <a:r>
              <a:rPr lang="en-US" dirty="0" err="1"/>
              <a:t>risus</a:t>
            </a:r>
            <a:r>
              <a:rPr lang="en-US" dirty="0"/>
              <a:t>, porta ac </a:t>
            </a:r>
            <a:r>
              <a:rPr lang="en-US" dirty="0" err="1"/>
              <a:t>consectetur</a:t>
            </a:r>
            <a:r>
              <a:rPr lang="en-US" dirty="0"/>
              <a:t> ac, vestibulum at eros. Donec sed </a:t>
            </a:r>
            <a:r>
              <a:rPr lang="en-US" dirty="0" err="1"/>
              <a:t>odio</a:t>
            </a:r>
            <a:r>
              <a:rPr lang="en-US" dirty="0"/>
              <a:t> dui.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 Sed </a:t>
            </a:r>
            <a:r>
              <a:rPr lang="en-US" dirty="0" err="1"/>
              <a:t>posuere</a:t>
            </a:r>
            <a:r>
              <a:rPr lang="en-US" dirty="0"/>
              <a:t> </a:t>
            </a:r>
            <a:r>
              <a:rPr lang="en-US" dirty="0" err="1"/>
              <a:t>consectetur</a:t>
            </a:r>
            <a:r>
              <a:rPr lang="en-US" dirty="0"/>
              <a:t> </a:t>
            </a:r>
            <a:r>
              <a:rPr lang="en-US" dirty="0" err="1"/>
              <a:t>est</a:t>
            </a:r>
            <a:r>
              <a:rPr lang="en-US" dirty="0"/>
              <a:t> at </a:t>
            </a:r>
            <a:r>
              <a:rPr lang="en-US" dirty="0" err="1"/>
              <a:t>lobortis</a:t>
            </a:r>
            <a:r>
              <a:rPr lang="en-US" dirty="0"/>
              <a:t>.</a:t>
            </a:r>
          </a:p>
        </p:txBody>
      </p:sp>
    </p:spTree>
    <p:extLst>
      <p:ext uri="{BB962C8B-B14F-4D97-AF65-F5344CB8AC3E}">
        <p14:creationId xmlns:p14="http://schemas.microsoft.com/office/powerpoint/2010/main" val="509336476"/>
      </p:ext>
    </p:extLst>
  </p:cSld>
  <p:clrMapOvr>
    <a:masterClrMapping/>
  </p:clrMapOvr>
  <p:transition/>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Subhead: 3 Column with Footer - Breadcrumbs">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FB08EE29-A03A-C342-B34E-CB43983D5274}"/>
              </a:ext>
            </a:extLst>
          </p:cNvPr>
          <p:cNvCxnSpPr>
            <a:cxnSpLocks/>
          </p:cNvCxnSpPr>
          <p:nvPr userDrawn="1"/>
        </p:nvCxnSpPr>
        <p:spPr>
          <a:xfrm>
            <a:off x="912813" y="5607079"/>
            <a:ext cx="10326687" cy="0"/>
          </a:xfrm>
          <a:prstGeom prst="line">
            <a:avLst/>
          </a:prstGeom>
          <a:noFill/>
          <a:ln w="3175" cap="flat" cmpd="sng" algn="ctr">
            <a:solidFill>
              <a:sysClr val="windowText" lastClr="000000">
                <a:alpha val="50000"/>
              </a:sysClr>
            </a:solidFill>
            <a:prstDash val="solid"/>
            <a:miter lim="800000"/>
          </a:ln>
          <a:effectLst/>
        </p:spPr>
      </p:cxnSp>
      <p:sp>
        <p:nvSpPr>
          <p:cNvPr id="16" name="Text Placeholder 3">
            <a:extLst>
              <a:ext uri="{FF2B5EF4-FFF2-40B4-BE49-F238E27FC236}">
                <a16:creationId xmlns:a16="http://schemas.microsoft.com/office/drawing/2014/main" id="{E0AE33A8-E39A-FD46-B895-D32DF4211B6B}"/>
              </a:ext>
            </a:extLst>
          </p:cNvPr>
          <p:cNvSpPr>
            <a:spLocks noGrp="1"/>
          </p:cNvSpPr>
          <p:nvPr>
            <p:ph type="body" sz="quarter" idx="14" hasCustomPrompt="1"/>
          </p:nvPr>
        </p:nvSpPr>
        <p:spPr>
          <a:xfrm>
            <a:off x="3543300" y="5775754"/>
            <a:ext cx="3505200" cy="154781"/>
          </a:xfrm>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tabLst/>
              <a:defRPr sz="800" cap="all" spc="300" baseline="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all" spc="250" normalizeH="0" baseline="0" noProof="0">
                <a:ln>
                  <a:noFill/>
                </a:ln>
                <a:solidFill>
                  <a:sysClr val="windowText" lastClr="000000"/>
                </a:solidFill>
                <a:effectLst/>
                <a:uLnTx/>
                <a:uFillTx/>
                <a:latin typeface="Open Sans" panose="020B0606030504020204" pitchFamily="34" charset="0"/>
                <a:ea typeface="Open Sans" panose="020B0606030504020204" pitchFamily="34" charset="0"/>
                <a:cs typeface="Open Sans" panose="020B0606030504020204" pitchFamily="34" charset="0"/>
              </a:rPr>
              <a:t>FACILISIS INTEGER FERMENTUM VEHICULA</a:t>
            </a:r>
          </a:p>
        </p:txBody>
      </p:sp>
      <p:sp>
        <p:nvSpPr>
          <p:cNvPr id="17" name="Text Placeholder 3">
            <a:extLst>
              <a:ext uri="{FF2B5EF4-FFF2-40B4-BE49-F238E27FC236}">
                <a16:creationId xmlns:a16="http://schemas.microsoft.com/office/drawing/2014/main" id="{D3E5CCD4-8DCA-214B-9897-C585BCBD2CD6}"/>
              </a:ext>
            </a:extLst>
          </p:cNvPr>
          <p:cNvSpPr>
            <a:spLocks noGrp="1"/>
          </p:cNvSpPr>
          <p:nvPr>
            <p:ph type="body" sz="quarter" idx="15" hasCustomPrompt="1"/>
          </p:nvPr>
        </p:nvSpPr>
        <p:spPr>
          <a:xfrm>
            <a:off x="7583037" y="5778453"/>
            <a:ext cx="2095500" cy="152082"/>
          </a:xfrm>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tabLst/>
              <a:defRPr sz="800" cap="all" spc="300" baseline="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all" spc="250" normalizeH="0" baseline="0" noProof="0">
                <a:ln>
                  <a:noFill/>
                </a:ln>
                <a:solidFill>
                  <a:sysClr val="windowText" lastClr="000000"/>
                </a:solidFill>
                <a:effectLst/>
                <a:uLnTx/>
                <a:uFillTx/>
                <a:latin typeface="Open Sans" panose="020B0606030504020204" pitchFamily="34" charset="0"/>
                <a:ea typeface="Open Sans" panose="020B0606030504020204" pitchFamily="34" charset="0"/>
                <a:cs typeface="Open Sans" panose="020B0606030504020204" pitchFamily="34" charset="0"/>
              </a:rPr>
              <a:t>VIVERRA DOLOR</a:t>
            </a:r>
          </a:p>
        </p:txBody>
      </p:sp>
      <p:sp>
        <p:nvSpPr>
          <p:cNvPr id="18" name="Text Placeholder 3">
            <a:extLst>
              <a:ext uri="{FF2B5EF4-FFF2-40B4-BE49-F238E27FC236}">
                <a16:creationId xmlns:a16="http://schemas.microsoft.com/office/drawing/2014/main" id="{2F26D0B5-E351-E443-8784-69AE61A3E06B}"/>
              </a:ext>
            </a:extLst>
          </p:cNvPr>
          <p:cNvSpPr>
            <a:spLocks noGrp="1"/>
          </p:cNvSpPr>
          <p:nvPr>
            <p:ph type="body" sz="quarter" idx="16" hasCustomPrompt="1"/>
          </p:nvPr>
        </p:nvSpPr>
        <p:spPr>
          <a:xfrm>
            <a:off x="9601200" y="5778453"/>
            <a:ext cx="1638300" cy="149689"/>
          </a:xfrm>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tabLst/>
              <a:defRPr sz="800" cap="all" spc="300" baseline="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all" spc="250" normalizeH="0" baseline="0" noProof="0">
                <a:ln>
                  <a:noFill/>
                </a:ln>
                <a:solidFill>
                  <a:sysClr val="windowText" lastClr="000000"/>
                </a:solidFill>
                <a:effectLst/>
                <a:uLnTx/>
                <a:uFillTx/>
                <a:latin typeface="Open Sans" panose="020B0606030504020204" pitchFamily="34" charset="0"/>
                <a:ea typeface="Open Sans" panose="020B0606030504020204" pitchFamily="34" charset="0"/>
                <a:cs typeface="Open Sans" panose="020B0606030504020204" pitchFamily="34" charset="0"/>
              </a:rPr>
              <a:t>PLATEA CURSUS PER </a:t>
            </a:r>
          </a:p>
        </p:txBody>
      </p:sp>
      <p:sp>
        <p:nvSpPr>
          <p:cNvPr id="19" name="Text Placeholder 3">
            <a:extLst>
              <a:ext uri="{FF2B5EF4-FFF2-40B4-BE49-F238E27FC236}">
                <a16:creationId xmlns:a16="http://schemas.microsoft.com/office/drawing/2014/main" id="{417B82C3-24AC-F94D-A2B5-A76BFDDA4050}"/>
              </a:ext>
            </a:extLst>
          </p:cNvPr>
          <p:cNvSpPr>
            <a:spLocks noGrp="1"/>
          </p:cNvSpPr>
          <p:nvPr>
            <p:ph type="body" sz="quarter" idx="13" hasCustomPrompt="1"/>
          </p:nvPr>
        </p:nvSpPr>
        <p:spPr>
          <a:xfrm>
            <a:off x="914400" y="5776073"/>
            <a:ext cx="2095500" cy="152082"/>
          </a:xfrm>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tabLst/>
              <a:defRPr sz="800" cap="all" spc="300" baseline="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all" spc="250" normalizeH="0" baseline="0" noProof="0">
                <a:ln>
                  <a:noFill/>
                </a:ln>
                <a:solidFill>
                  <a:sysClr val="windowText" lastClr="000000"/>
                </a:solidFill>
                <a:effectLst/>
                <a:uLnTx/>
                <a:uFillTx/>
                <a:latin typeface="Open Sans" panose="020B0606030504020204" pitchFamily="34" charset="0"/>
                <a:ea typeface="Open Sans" panose="020B0606030504020204" pitchFamily="34" charset="0"/>
                <a:cs typeface="Open Sans" panose="020B0606030504020204" pitchFamily="34" charset="0"/>
              </a:rPr>
              <a:t>LIGULA JUSTO PORTTITOR</a:t>
            </a:r>
          </a:p>
        </p:txBody>
      </p:sp>
      <p:sp>
        <p:nvSpPr>
          <p:cNvPr id="31" name="Text Placeholder 3">
            <a:extLst>
              <a:ext uri="{FF2B5EF4-FFF2-40B4-BE49-F238E27FC236}">
                <a16:creationId xmlns:a16="http://schemas.microsoft.com/office/drawing/2014/main" id="{309DA21D-DE60-E348-A431-561CB92D5CB2}"/>
              </a:ext>
            </a:extLst>
          </p:cNvPr>
          <p:cNvSpPr>
            <a:spLocks noGrp="1"/>
          </p:cNvSpPr>
          <p:nvPr>
            <p:ph type="body" sz="quarter" idx="27" hasCustomPrompt="1"/>
          </p:nvPr>
        </p:nvSpPr>
        <p:spPr>
          <a:xfrm>
            <a:off x="914400" y="2652518"/>
            <a:ext cx="3115610" cy="1927322"/>
          </a:xfrm>
        </p:spPr>
        <p:txBody>
          <a:bodyPr wrap="square" numCol="1" spcCol="457200">
            <a:spAutoFit/>
          </a:bodyPr>
          <a:lstStyle>
            <a:lvl1pPr marL="0"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a:t>
            </a:r>
          </a:p>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a:t>
            </a:r>
          </a:p>
        </p:txBody>
      </p:sp>
      <p:sp>
        <p:nvSpPr>
          <p:cNvPr id="32" name="Text Placeholder 3">
            <a:extLst>
              <a:ext uri="{FF2B5EF4-FFF2-40B4-BE49-F238E27FC236}">
                <a16:creationId xmlns:a16="http://schemas.microsoft.com/office/drawing/2014/main" id="{0B53D59B-D8A2-504D-B2AE-938C99C1EF07}"/>
              </a:ext>
            </a:extLst>
          </p:cNvPr>
          <p:cNvSpPr>
            <a:spLocks noGrp="1"/>
          </p:cNvSpPr>
          <p:nvPr>
            <p:ph type="body" sz="quarter" idx="21" hasCustomPrompt="1"/>
          </p:nvPr>
        </p:nvSpPr>
        <p:spPr>
          <a:xfrm>
            <a:off x="936023" y="2241975"/>
            <a:ext cx="3115610"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33" name="Text Placeholder 3">
            <a:extLst>
              <a:ext uri="{FF2B5EF4-FFF2-40B4-BE49-F238E27FC236}">
                <a16:creationId xmlns:a16="http://schemas.microsoft.com/office/drawing/2014/main" id="{51EC12B5-95A1-D74F-AA5D-D45904638A96}"/>
              </a:ext>
            </a:extLst>
          </p:cNvPr>
          <p:cNvSpPr>
            <a:spLocks noGrp="1"/>
          </p:cNvSpPr>
          <p:nvPr>
            <p:ph type="body" sz="quarter" idx="22" hasCustomPrompt="1"/>
          </p:nvPr>
        </p:nvSpPr>
        <p:spPr>
          <a:xfrm>
            <a:off x="4500336" y="2241975"/>
            <a:ext cx="3115610"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34" name="Text Placeholder 3">
            <a:extLst>
              <a:ext uri="{FF2B5EF4-FFF2-40B4-BE49-F238E27FC236}">
                <a16:creationId xmlns:a16="http://schemas.microsoft.com/office/drawing/2014/main" id="{019C26DE-3276-174A-9310-4838A1838F49}"/>
              </a:ext>
            </a:extLst>
          </p:cNvPr>
          <p:cNvSpPr>
            <a:spLocks noGrp="1"/>
          </p:cNvSpPr>
          <p:nvPr>
            <p:ph type="body" sz="quarter" idx="23" hasCustomPrompt="1"/>
          </p:nvPr>
        </p:nvSpPr>
        <p:spPr>
          <a:xfrm>
            <a:off x="8086273" y="2241974"/>
            <a:ext cx="3115610"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35" name="Text Placeholder 3">
            <a:extLst>
              <a:ext uri="{FF2B5EF4-FFF2-40B4-BE49-F238E27FC236}">
                <a16:creationId xmlns:a16="http://schemas.microsoft.com/office/drawing/2014/main" id="{58A433C6-19CC-6241-BC66-1C2C6492B9D8}"/>
              </a:ext>
            </a:extLst>
          </p:cNvPr>
          <p:cNvSpPr>
            <a:spLocks noGrp="1"/>
          </p:cNvSpPr>
          <p:nvPr>
            <p:ph type="body" sz="quarter" idx="24" hasCustomPrompt="1"/>
          </p:nvPr>
        </p:nvSpPr>
        <p:spPr>
          <a:xfrm>
            <a:off x="4500336" y="2652518"/>
            <a:ext cx="3115610" cy="1927322"/>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a:t>
            </a:r>
          </a:p>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a:t>
            </a:r>
          </a:p>
        </p:txBody>
      </p:sp>
      <p:sp>
        <p:nvSpPr>
          <p:cNvPr id="36" name="Text Placeholder 3">
            <a:extLst>
              <a:ext uri="{FF2B5EF4-FFF2-40B4-BE49-F238E27FC236}">
                <a16:creationId xmlns:a16="http://schemas.microsoft.com/office/drawing/2014/main" id="{5F3BA5C7-BECF-7C42-A60E-D25EF138C979}"/>
              </a:ext>
            </a:extLst>
          </p:cNvPr>
          <p:cNvSpPr>
            <a:spLocks noGrp="1"/>
          </p:cNvSpPr>
          <p:nvPr>
            <p:ph type="body" sz="quarter" idx="28" hasCustomPrompt="1"/>
          </p:nvPr>
        </p:nvSpPr>
        <p:spPr>
          <a:xfrm>
            <a:off x="8086272" y="2652518"/>
            <a:ext cx="3115610" cy="1927322"/>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 </a:t>
            </a:r>
            <a:r>
              <a:rPr lang="en-AU" sz="1000" spc="9" dirty="0" err="1">
                <a:latin typeface="Open Sans" panose="020B0606030504020204" pitchFamily="34" charset="0"/>
                <a:ea typeface="Open Sans" panose="020B0606030504020204" pitchFamily="34" charset="0"/>
                <a:cs typeface="Open Sans" panose="020B0606030504020204" pitchFamily="34" charset="0"/>
              </a:rPr>
              <a:t>donec</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nulla.Etu</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phasellus</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pellentesque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cum </a:t>
            </a:r>
            <a:r>
              <a:rPr lang="en-AU" sz="1000" spc="9" dirty="0" err="1">
                <a:latin typeface="Open Sans" panose="020B0606030504020204" pitchFamily="34" charset="0"/>
                <a:ea typeface="Open Sans" panose="020B0606030504020204" pitchFamily="34" charset="0"/>
                <a:cs typeface="Open Sans" panose="020B0606030504020204" pitchFamily="34" charset="0"/>
              </a:rPr>
              <a:t>risus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imperdiet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aliquam</a:t>
            </a:r>
            <a:r>
              <a:rPr lang="en-AU" sz="1000" spc="9" dirty="0">
                <a:latin typeface="Open Sans" panose="020B0606030504020204" pitchFamily="34" charset="0"/>
                <a:ea typeface="Open Sans" panose="020B0606030504020204" pitchFamily="34" charset="0"/>
                <a:cs typeface="Open Sans" panose="020B0606030504020204" pitchFamily="34" charset="0"/>
              </a:rPr>
              <a:t>.</a:t>
            </a:r>
          </a:p>
          <a:p>
            <a:pPr marL="7686" marR="95699">
              <a:lnSpc>
                <a:spcPct val="146600"/>
              </a:lnSpc>
              <a:spcBef>
                <a:spcPts val="55"/>
              </a:spcBef>
            </a:pPr>
            <a:r>
              <a:rPr lang="en-AU" sz="1000" spc="9" dirty="0">
                <a:latin typeface="Open Sans" panose="020B0606030504020204" pitchFamily="34" charset="0"/>
                <a:ea typeface="Open Sans" panose="020B0606030504020204" pitchFamily="34" charset="0"/>
                <a:cs typeface="Open Sans" panose="020B0606030504020204" pitchFamily="34" charset="0"/>
              </a:rPr>
              <a:t>Lorem ipsum </a:t>
            </a:r>
            <a:r>
              <a:rPr lang="en-AU" sz="1000" spc="9" dirty="0" err="1">
                <a:latin typeface="Open Sans" panose="020B0606030504020204" pitchFamily="34" charset="0"/>
                <a:ea typeface="Open Sans" panose="020B0606030504020204" pitchFamily="34" charset="0"/>
                <a:cs typeface="Open Sans" panose="020B0606030504020204" pitchFamily="34" charset="0"/>
              </a:rPr>
              <a:t>dolor</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amet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consectetur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adipiscing</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urna</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consequat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vehicula</a:t>
            </a:r>
            <a:r>
              <a:rPr lang="en-AU" sz="1000" spc="9" dirty="0">
                <a:latin typeface="Open Sans" panose="020B0606030504020204" pitchFamily="34" charset="0"/>
                <a:ea typeface="Open Sans" panose="020B0606030504020204" pitchFamily="34" charset="0"/>
                <a:cs typeface="Open Sans" panose="020B0606030504020204" pitchFamily="34" charset="0"/>
              </a:rPr>
              <a:t> class </a:t>
            </a:r>
            <a:r>
              <a:rPr lang="en-AU" sz="1000" spc="9" dirty="0" err="1">
                <a:latin typeface="Open Sans" panose="020B0606030504020204" pitchFamily="34" charset="0"/>
                <a:ea typeface="Open Sans" panose="020B0606030504020204" pitchFamily="34" charset="0"/>
                <a:cs typeface="Open Sans" panose="020B0606030504020204" pitchFamily="34" charset="0"/>
              </a:rPr>
              <a:t>ultricies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mollis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dictumst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aenean</a:t>
            </a:r>
            <a:r>
              <a:rPr lang="en-AU" sz="1000" spc="9" dirty="0">
                <a:latin typeface="Open Sans" panose="020B0606030504020204" pitchFamily="34" charset="0"/>
                <a:ea typeface="Open Sans" panose="020B0606030504020204" pitchFamily="34" charset="0"/>
                <a:cs typeface="Open Sans" panose="020B0606030504020204" pitchFamily="34" charset="0"/>
              </a:rPr>
              <a:t> non a in</a:t>
            </a:r>
          </a:p>
        </p:txBody>
      </p:sp>
      <p:sp>
        <p:nvSpPr>
          <p:cNvPr id="39" name="Title Placeholder 1">
            <a:extLst>
              <a:ext uri="{FF2B5EF4-FFF2-40B4-BE49-F238E27FC236}">
                <a16:creationId xmlns:a16="http://schemas.microsoft.com/office/drawing/2014/main" id="{F0EFC959-C0E5-1547-BBCA-A8C6ABC341CA}"/>
              </a:ext>
            </a:extLst>
          </p:cNvPr>
          <p:cNvSpPr>
            <a:spLocks noGrp="1"/>
          </p:cNvSpPr>
          <p:nvPr>
            <p:ph type="title" hasCustomPrompt="1"/>
          </p:nvPr>
        </p:nvSpPr>
        <p:spPr bwMode="gray">
          <a:xfrm>
            <a:off x="914400" y="1082246"/>
            <a:ext cx="10325100" cy="787400"/>
          </a:xfrm>
          <a:prstGeom prst="rect">
            <a:avLst/>
          </a:prstGeom>
        </p:spPr>
        <p:txBody>
          <a:bodyPr vert="horz" lIns="0" tIns="0" rIns="0" bIns="0" rtlCol="0" anchor="t" anchorCtr="0">
            <a:noAutofit/>
          </a:bodyPr>
          <a:lstStyle>
            <a:lvl1pPr>
              <a:defRPr sz="3200"/>
            </a:lvl1pPr>
          </a:lstStyle>
          <a:p>
            <a:r>
              <a:rPr lang="en-US" noProof="0" dirty="0"/>
              <a:t>Your headline goes here when you’re ready</a:t>
            </a:r>
          </a:p>
        </p:txBody>
      </p:sp>
    </p:spTree>
    <p:extLst>
      <p:ext uri="{BB962C8B-B14F-4D97-AF65-F5344CB8AC3E}">
        <p14:creationId xmlns:p14="http://schemas.microsoft.com/office/powerpoint/2010/main" val="530541172"/>
      </p:ext>
    </p:extLst>
  </p:cSld>
  <p:clrMapOvr>
    <a:masterClrMapping/>
  </p:clrMapOvr>
  <p:transition/>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Subhead: Sidebar - Breadcrumbs">
    <p:spTree>
      <p:nvGrpSpPr>
        <p:cNvPr id="1" name=""/>
        <p:cNvGrpSpPr/>
        <p:nvPr/>
      </p:nvGrpSpPr>
      <p:grpSpPr>
        <a:xfrm>
          <a:off x="0" y="0"/>
          <a:ext cx="0" cy="0"/>
          <a:chOff x="0" y="0"/>
          <a:chExt cx="0" cy="0"/>
        </a:xfrm>
      </p:grpSpPr>
      <p:sp>
        <p:nvSpPr>
          <p:cNvPr id="7" name="Text Placeholder 7">
            <a:extLst>
              <a:ext uri="{FF2B5EF4-FFF2-40B4-BE49-F238E27FC236}">
                <a16:creationId xmlns:a16="http://schemas.microsoft.com/office/drawing/2014/main" id="{6C76709D-2203-0248-B6D3-34134AC0B142}"/>
              </a:ext>
            </a:extLst>
          </p:cNvPr>
          <p:cNvSpPr>
            <a:spLocks noGrp="1"/>
          </p:cNvSpPr>
          <p:nvPr>
            <p:ph type="body" sz="quarter" idx="14" hasCustomPrompt="1"/>
          </p:nvPr>
        </p:nvSpPr>
        <p:spPr>
          <a:xfrm>
            <a:off x="914400" y="3238501"/>
            <a:ext cx="3009900" cy="1714500"/>
          </a:xfrm>
        </p:spPr>
        <p:txBody>
          <a:bodyPr wrap="square">
            <a:noAutofit/>
          </a:bodyPr>
          <a:lstStyle>
            <a:lvl1pPr marL="0" marR="0" indent="0" algn="l" defTabSz="914400" rtl="0" eaLnBrk="1" fontAlgn="auto" latinLnBrk="0" hangingPunct="1">
              <a:lnSpc>
                <a:spcPct val="120000"/>
              </a:lnSpc>
              <a:spcBef>
                <a:spcPts val="0"/>
              </a:spcBef>
              <a:spcAft>
                <a:spcPts val="0"/>
              </a:spcAft>
              <a:buClrTx/>
              <a:buSzTx/>
              <a:buFontTx/>
              <a:buNone/>
              <a:tabLst/>
              <a:defRPr sz="1100"/>
            </a:lvl1pPr>
          </a:lstStyle>
          <a:p>
            <a:pPr lvl="0"/>
            <a:r>
              <a:rPr lang="en-US" dirty="0"/>
              <a:t>7 lines running intro text. Morbi </a:t>
            </a:r>
            <a:r>
              <a:rPr lang="en-US" dirty="0" err="1"/>
              <a:t>leo</a:t>
            </a:r>
            <a:r>
              <a:rPr lang="en-US" dirty="0"/>
              <a:t> </a:t>
            </a:r>
            <a:r>
              <a:rPr lang="en-US" dirty="0" err="1"/>
              <a:t>risus</a:t>
            </a:r>
            <a:r>
              <a:rPr lang="en-US" dirty="0"/>
              <a:t>, porta ac </a:t>
            </a:r>
            <a:r>
              <a:rPr lang="en-US" dirty="0" err="1"/>
              <a:t>consectetur</a:t>
            </a:r>
            <a:r>
              <a:rPr lang="en-US" dirty="0"/>
              <a:t> ac, vestibulum at eros. Donec sed </a:t>
            </a:r>
            <a:r>
              <a:rPr lang="en-US" dirty="0" err="1"/>
              <a:t>odio</a:t>
            </a:r>
            <a:r>
              <a:rPr lang="en-US" dirty="0"/>
              <a:t> dui. </a:t>
            </a:r>
            <a:r>
              <a:rPr lang="en-US" dirty="0" err="1"/>
              <a:t>odio</a:t>
            </a:r>
            <a:r>
              <a:rPr lang="en-US" dirty="0"/>
              <a:t> dui.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 Sed </a:t>
            </a:r>
            <a:r>
              <a:rPr lang="en-US" dirty="0" err="1"/>
              <a:t>posuere</a:t>
            </a:r>
            <a:r>
              <a:rPr lang="en-US" dirty="0"/>
              <a:t> </a:t>
            </a:r>
            <a:r>
              <a:rPr lang="en-US" dirty="0" err="1"/>
              <a:t>consectetur</a:t>
            </a:r>
            <a:r>
              <a:rPr lang="en-US" dirty="0"/>
              <a:t> </a:t>
            </a:r>
            <a:r>
              <a:rPr lang="en-US" dirty="0" err="1"/>
              <a:t>est</a:t>
            </a:r>
            <a:r>
              <a:rPr lang="en-US" dirty="0"/>
              <a:t> at </a:t>
            </a:r>
            <a:r>
              <a:rPr lang="en-US" dirty="0" err="1"/>
              <a:t>lobortis</a:t>
            </a:r>
            <a:r>
              <a:rPr lang="en-US" dirty="0"/>
              <a:t>.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a:t>
            </a:r>
          </a:p>
        </p:txBody>
      </p:sp>
      <p:sp>
        <p:nvSpPr>
          <p:cNvPr id="8" name="Text Placeholder 5">
            <a:extLst>
              <a:ext uri="{FF2B5EF4-FFF2-40B4-BE49-F238E27FC236}">
                <a16:creationId xmlns:a16="http://schemas.microsoft.com/office/drawing/2014/main" id="{047EEE70-B78C-F842-A5F0-CF8FC80530BA}"/>
              </a:ext>
            </a:extLst>
          </p:cNvPr>
          <p:cNvSpPr>
            <a:spLocks noGrp="1"/>
          </p:cNvSpPr>
          <p:nvPr>
            <p:ph type="body" sz="quarter" idx="18" hasCustomPrompt="1"/>
          </p:nvPr>
        </p:nvSpPr>
        <p:spPr>
          <a:xfrm>
            <a:off x="914400" y="1066800"/>
            <a:ext cx="3009900" cy="1701113"/>
          </a:xfrm>
        </p:spPr>
        <p:txBody>
          <a:bodyPr anchor="b"/>
          <a:lstStyle>
            <a:lvl1pPr>
              <a:lnSpc>
                <a:spcPct val="100000"/>
              </a:lnSpc>
              <a:defRPr sz="3200">
                <a:latin typeface="+mj-lt"/>
              </a:defRPr>
            </a:lvl1pPr>
            <a:lvl2pPr>
              <a:defRPr sz="2400">
                <a:latin typeface="+mj-lt"/>
              </a:defRPr>
            </a:lvl2pPr>
            <a:lvl3pPr>
              <a:defRPr sz="2400">
                <a:latin typeface="+mj-lt"/>
              </a:defRPr>
            </a:lvl3pPr>
            <a:lvl4pPr>
              <a:defRPr sz="2400">
                <a:latin typeface="+mj-lt"/>
              </a:defRPr>
            </a:lvl4pPr>
            <a:lvl5pPr>
              <a:defRPr sz="2400">
                <a:latin typeface="+mj-lt"/>
              </a:defRPr>
            </a:lvl5pPr>
          </a:lstStyle>
          <a:p>
            <a:pPr lvl="0"/>
            <a:r>
              <a:rPr lang="en-US" dirty="0"/>
              <a:t>Click to edit slide heading</a:t>
            </a:r>
          </a:p>
        </p:txBody>
      </p:sp>
    </p:spTree>
    <p:extLst>
      <p:ext uri="{BB962C8B-B14F-4D97-AF65-F5344CB8AC3E}">
        <p14:creationId xmlns:p14="http://schemas.microsoft.com/office/powerpoint/2010/main" val="75901336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Subhead: Sidebar - 3 Column - Breadcrumbs">
    <p:spTree>
      <p:nvGrpSpPr>
        <p:cNvPr id="1" name=""/>
        <p:cNvGrpSpPr/>
        <p:nvPr/>
      </p:nvGrpSpPr>
      <p:grpSpPr>
        <a:xfrm>
          <a:off x="0" y="0"/>
          <a:ext cx="0" cy="0"/>
          <a:chOff x="0" y="0"/>
          <a:chExt cx="0" cy="0"/>
        </a:xfrm>
      </p:grpSpPr>
      <p:sp>
        <p:nvSpPr>
          <p:cNvPr id="13" name="Text Placeholder 7">
            <a:extLst>
              <a:ext uri="{FF2B5EF4-FFF2-40B4-BE49-F238E27FC236}">
                <a16:creationId xmlns:a16="http://schemas.microsoft.com/office/drawing/2014/main" id="{DA2EE30A-2D44-9845-AAEB-82B278782F5D}"/>
              </a:ext>
            </a:extLst>
          </p:cNvPr>
          <p:cNvSpPr>
            <a:spLocks noGrp="1"/>
          </p:cNvSpPr>
          <p:nvPr>
            <p:ph type="body" sz="quarter" idx="14" hasCustomPrompt="1"/>
          </p:nvPr>
        </p:nvSpPr>
        <p:spPr>
          <a:xfrm>
            <a:off x="914400" y="3238501"/>
            <a:ext cx="3009900" cy="1714500"/>
          </a:xfrm>
        </p:spPr>
        <p:txBody>
          <a:bodyPr wrap="square">
            <a:noAutofit/>
          </a:bodyPr>
          <a:lstStyle>
            <a:lvl1pPr marL="0" marR="0" indent="0" algn="l" defTabSz="914400" rtl="0" eaLnBrk="1" fontAlgn="auto" latinLnBrk="0" hangingPunct="1">
              <a:lnSpc>
                <a:spcPct val="120000"/>
              </a:lnSpc>
              <a:spcBef>
                <a:spcPts val="0"/>
              </a:spcBef>
              <a:spcAft>
                <a:spcPts val="0"/>
              </a:spcAft>
              <a:buClrTx/>
              <a:buSzTx/>
              <a:buFontTx/>
              <a:buNone/>
              <a:tabLst/>
              <a:defRPr sz="1100"/>
            </a:lvl1pPr>
          </a:lstStyle>
          <a:p>
            <a:pPr lvl="0"/>
            <a:r>
              <a:rPr lang="en-US" dirty="0"/>
              <a:t>7 lines running intro text. Morbi </a:t>
            </a:r>
            <a:r>
              <a:rPr lang="en-US" dirty="0" err="1"/>
              <a:t>leo</a:t>
            </a:r>
            <a:r>
              <a:rPr lang="en-US" dirty="0"/>
              <a:t> </a:t>
            </a:r>
            <a:r>
              <a:rPr lang="en-US" dirty="0" err="1"/>
              <a:t>risus</a:t>
            </a:r>
            <a:r>
              <a:rPr lang="en-US" dirty="0"/>
              <a:t>, porta ac </a:t>
            </a:r>
            <a:r>
              <a:rPr lang="en-US" dirty="0" err="1"/>
              <a:t>consectetur</a:t>
            </a:r>
            <a:r>
              <a:rPr lang="en-US" dirty="0"/>
              <a:t> ac, vestibulum at eros. Donec sed </a:t>
            </a:r>
            <a:r>
              <a:rPr lang="en-US" dirty="0" err="1"/>
              <a:t>odio</a:t>
            </a:r>
            <a:r>
              <a:rPr lang="en-US" dirty="0"/>
              <a:t> dui. </a:t>
            </a:r>
            <a:r>
              <a:rPr lang="en-US" dirty="0" err="1"/>
              <a:t>odio</a:t>
            </a:r>
            <a:r>
              <a:rPr lang="en-US" dirty="0"/>
              <a:t> dui.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 Sed </a:t>
            </a:r>
            <a:r>
              <a:rPr lang="en-US" dirty="0" err="1"/>
              <a:t>posuere</a:t>
            </a:r>
            <a:r>
              <a:rPr lang="en-US" dirty="0"/>
              <a:t> </a:t>
            </a:r>
            <a:r>
              <a:rPr lang="en-US" dirty="0" err="1"/>
              <a:t>consectetur</a:t>
            </a:r>
            <a:r>
              <a:rPr lang="en-US" dirty="0"/>
              <a:t> </a:t>
            </a:r>
            <a:r>
              <a:rPr lang="en-US" dirty="0" err="1"/>
              <a:t>est</a:t>
            </a:r>
            <a:r>
              <a:rPr lang="en-US" dirty="0"/>
              <a:t> at </a:t>
            </a:r>
            <a:r>
              <a:rPr lang="en-US" dirty="0" err="1"/>
              <a:t>lobortis</a:t>
            </a:r>
            <a:r>
              <a:rPr lang="en-US" dirty="0"/>
              <a:t>. </a:t>
            </a:r>
            <a:r>
              <a:rPr lang="en-US" dirty="0" err="1"/>
              <a:t>Praesent</a:t>
            </a:r>
            <a:r>
              <a:rPr lang="en-US" dirty="0"/>
              <a:t> </a:t>
            </a:r>
            <a:r>
              <a:rPr lang="en-US" dirty="0" err="1"/>
              <a:t>commodo</a:t>
            </a:r>
            <a:r>
              <a:rPr lang="en-US" dirty="0"/>
              <a:t> cursus magna, vel </a:t>
            </a:r>
            <a:r>
              <a:rPr lang="en-US" dirty="0" err="1"/>
              <a:t>scelerisque</a:t>
            </a:r>
            <a:r>
              <a:rPr lang="en-US" dirty="0"/>
              <a:t> </a:t>
            </a:r>
            <a:r>
              <a:rPr lang="en-US" dirty="0" err="1"/>
              <a:t>nisl</a:t>
            </a:r>
            <a:r>
              <a:rPr lang="en-US" dirty="0"/>
              <a:t> </a:t>
            </a:r>
            <a:r>
              <a:rPr lang="en-US" dirty="0" err="1"/>
              <a:t>consectetur</a:t>
            </a:r>
            <a:r>
              <a:rPr lang="en-US" dirty="0"/>
              <a:t> et.</a:t>
            </a:r>
          </a:p>
        </p:txBody>
      </p:sp>
      <p:sp>
        <p:nvSpPr>
          <p:cNvPr id="14" name="Text Placeholder 5">
            <a:extLst>
              <a:ext uri="{FF2B5EF4-FFF2-40B4-BE49-F238E27FC236}">
                <a16:creationId xmlns:a16="http://schemas.microsoft.com/office/drawing/2014/main" id="{C54E2495-6174-E84D-9412-2701C67CA2EB}"/>
              </a:ext>
            </a:extLst>
          </p:cNvPr>
          <p:cNvSpPr>
            <a:spLocks noGrp="1"/>
          </p:cNvSpPr>
          <p:nvPr>
            <p:ph type="body" sz="quarter" idx="18" hasCustomPrompt="1"/>
          </p:nvPr>
        </p:nvSpPr>
        <p:spPr>
          <a:xfrm>
            <a:off x="914400" y="1066800"/>
            <a:ext cx="3009900" cy="1701113"/>
          </a:xfrm>
        </p:spPr>
        <p:txBody>
          <a:bodyPr anchor="b"/>
          <a:lstStyle>
            <a:lvl1pPr>
              <a:lnSpc>
                <a:spcPct val="100000"/>
              </a:lnSpc>
              <a:defRPr sz="3200">
                <a:latin typeface="+mj-lt"/>
              </a:defRPr>
            </a:lvl1pPr>
            <a:lvl2pPr>
              <a:defRPr sz="2400">
                <a:latin typeface="+mj-lt"/>
              </a:defRPr>
            </a:lvl2pPr>
            <a:lvl3pPr>
              <a:defRPr sz="2400">
                <a:latin typeface="+mj-lt"/>
              </a:defRPr>
            </a:lvl3pPr>
            <a:lvl4pPr>
              <a:defRPr sz="2400">
                <a:latin typeface="+mj-lt"/>
              </a:defRPr>
            </a:lvl4pPr>
            <a:lvl5pPr>
              <a:defRPr sz="2400">
                <a:latin typeface="+mj-lt"/>
              </a:defRPr>
            </a:lvl5pPr>
          </a:lstStyle>
          <a:p>
            <a:pPr lvl="0"/>
            <a:r>
              <a:rPr lang="en-US" dirty="0"/>
              <a:t>Click to edit slide heading</a:t>
            </a:r>
          </a:p>
        </p:txBody>
      </p:sp>
      <p:sp>
        <p:nvSpPr>
          <p:cNvPr id="12" name="Text Placeholder 3">
            <a:extLst>
              <a:ext uri="{FF2B5EF4-FFF2-40B4-BE49-F238E27FC236}">
                <a16:creationId xmlns:a16="http://schemas.microsoft.com/office/drawing/2014/main" id="{95C27315-B0F6-0446-8BEB-C0FE51E8CAC1}"/>
              </a:ext>
            </a:extLst>
          </p:cNvPr>
          <p:cNvSpPr>
            <a:spLocks noGrp="1"/>
          </p:cNvSpPr>
          <p:nvPr>
            <p:ph type="body" sz="quarter" idx="15" hasCustomPrompt="1"/>
          </p:nvPr>
        </p:nvSpPr>
        <p:spPr>
          <a:xfrm>
            <a:off x="6019800" y="1385673"/>
            <a:ext cx="4343400" cy="881395"/>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err="1">
                <a:latin typeface="Open Sans" panose="020B0606030504020204" pitchFamily="34" charset="0"/>
                <a:ea typeface="Open Sans" panose="020B0606030504020204" pitchFamily="34" charset="0"/>
                <a:cs typeface="Open Sans" panose="020B0606030504020204" pitchFamily="34" charset="0"/>
              </a:rPr>
              <a:t>Vivamus</a:t>
            </a:r>
            <a:r>
              <a:rPr lang="en-AU" sz="1000" spc="9" dirty="0">
                <a:latin typeface="Open Sans" panose="020B0606030504020204" pitchFamily="34" charset="0"/>
                <a:ea typeface="Open Sans" panose="020B0606030504020204" pitchFamily="34" charset="0"/>
                <a:cs typeface="Open Sans" panose="020B0606030504020204" pitchFamily="34" charset="0"/>
              </a:rPr>
              <a:t> integer non </a:t>
            </a:r>
            <a:r>
              <a:rPr lang="en-AU" sz="1000" spc="9" dirty="0" err="1">
                <a:latin typeface="Open Sans" panose="020B0606030504020204" pitchFamily="34" charset="0"/>
                <a:ea typeface="Open Sans" panose="020B0606030504020204" pitchFamily="34" charset="0"/>
                <a:cs typeface="Open Sans" panose="020B0606030504020204" pitchFamily="34" charset="0"/>
              </a:rPr>
              <a:t>suscipit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taciti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etiam</a:t>
            </a:r>
            <a:r>
              <a:rPr lang="en-AU" sz="1000" spc="9" dirty="0">
                <a:latin typeface="Open Sans" panose="020B0606030504020204" pitchFamily="34" charset="0"/>
                <a:ea typeface="Open Sans" panose="020B0606030504020204" pitchFamily="34" charset="0"/>
                <a:cs typeface="Open Sans" panose="020B0606030504020204" pitchFamily="34" charset="0"/>
              </a:rPr>
              <a:t> at </a:t>
            </a:r>
            <a:r>
              <a:rPr lang="en-AU" sz="1000" spc="9" dirty="0" err="1">
                <a:latin typeface="Open Sans" panose="020B0606030504020204" pitchFamily="34" charset="0"/>
                <a:ea typeface="Open Sans" panose="020B0606030504020204" pitchFamily="34" charset="0"/>
                <a:cs typeface="Open Sans" panose="020B0606030504020204" pitchFamily="34" charset="0"/>
              </a:rPr>
              <a:t>primis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tempor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sagittis</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euismod</a:t>
            </a:r>
            <a:r>
              <a:rPr lang="en-AU" sz="1000" spc="9" dirty="0">
                <a:latin typeface="Open Sans" panose="020B0606030504020204" pitchFamily="34" charset="0"/>
                <a:ea typeface="Open Sans" panose="020B0606030504020204" pitchFamily="34" charset="0"/>
                <a:cs typeface="Open Sans" panose="020B0606030504020204" pitchFamily="34" charset="0"/>
              </a:rPr>
              <a:t> libero </a:t>
            </a:r>
            <a:r>
              <a:rPr lang="en-AU" sz="1000" spc="9" dirty="0" err="1">
                <a:latin typeface="Open Sans" panose="020B0606030504020204" pitchFamily="34" charset="0"/>
                <a:ea typeface="Open Sans" panose="020B0606030504020204" pitchFamily="34" charset="0"/>
                <a:cs typeface="Open Sans" panose="020B0606030504020204" pitchFamily="34" charset="0"/>
              </a:rPr>
              <a:t>facilisi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aptent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elementum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blandit</a:t>
            </a:r>
            <a:r>
              <a:rPr lang="en-AU" sz="1000" spc="9" dirty="0">
                <a:latin typeface="Open Sans" panose="020B0606030504020204" pitchFamily="34" charset="0"/>
                <a:ea typeface="Open Sans" panose="020B0606030504020204" pitchFamily="34" charset="0"/>
                <a:cs typeface="Open Sans" panose="020B0606030504020204" pitchFamily="34" charset="0"/>
              </a:rPr>
              <a:t> cursus gravida sociis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eleifend</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lectus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dapibus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netus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feugiat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curabitur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est</a:t>
            </a:r>
            <a:r>
              <a:rPr lang="en-AU" sz="1000" spc="9" dirty="0">
                <a:latin typeface="Open Sans" panose="020B0606030504020204" pitchFamily="34" charset="0"/>
                <a:ea typeface="Open Sans" panose="020B0606030504020204" pitchFamily="34" charset="0"/>
                <a:cs typeface="Open Sans" panose="020B0606030504020204" pitchFamily="34" charset="0"/>
              </a:rPr>
              <a:t> ad.</a:t>
            </a:r>
            <a:endParaRPr lang="en-AU"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15" name="Text Placeholder 3">
            <a:extLst>
              <a:ext uri="{FF2B5EF4-FFF2-40B4-BE49-F238E27FC236}">
                <a16:creationId xmlns:a16="http://schemas.microsoft.com/office/drawing/2014/main" id="{ECADA77E-90D2-C348-B3AC-BA58B3C2133C}"/>
              </a:ext>
            </a:extLst>
          </p:cNvPr>
          <p:cNvSpPr>
            <a:spLocks noGrp="1"/>
          </p:cNvSpPr>
          <p:nvPr>
            <p:ph type="body" sz="quarter" idx="22" hasCustomPrompt="1"/>
          </p:nvPr>
        </p:nvSpPr>
        <p:spPr>
          <a:xfrm>
            <a:off x="6019800" y="1066800"/>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16" name="Text Placeholder 3">
            <a:extLst>
              <a:ext uri="{FF2B5EF4-FFF2-40B4-BE49-F238E27FC236}">
                <a16:creationId xmlns:a16="http://schemas.microsoft.com/office/drawing/2014/main" id="{7849A17A-E4CA-CE4E-9CF3-7BE6863BCCAD}"/>
              </a:ext>
            </a:extLst>
          </p:cNvPr>
          <p:cNvSpPr>
            <a:spLocks noGrp="1"/>
          </p:cNvSpPr>
          <p:nvPr>
            <p:ph type="body" sz="quarter" idx="23" hasCustomPrompt="1"/>
          </p:nvPr>
        </p:nvSpPr>
        <p:spPr>
          <a:xfrm>
            <a:off x="6019800" y="3188387"/>
            <a:ext cx="4343400" cy="881395"/>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err="1">
                <a:latin typeface="Open Sans" panose="020B0606030504020204" pitchFamily="34" charset="0"/>
                <a:ea typeface="Open Sans" panose="020B0606030504020204" pitchFamily="34" charset="0"/>
                <a:cs typeface="Open Sans" panose="020B0606030504020204" pitchFamily="34" charset="0"/>
              </a:rPr>
              <a:t>Vivamus</a:t>
            </a:r>
            <a:r>
              <a:rPr lang="en-AU" sz="1000" spc="9" dirty="0">
                <a:latin typeface="Open Sans" panose="020B0606030504020204" pitchFamily="34" charset="0"/>
                <a:ea typeface="Open Sans" panose="020B0606030504020204" pitchFamily="34" charset="0"/>
                <a:cs typeface="Open Sans" panose="020B0606030504020204" pitchFamily="34" charset="0"/>
              </a:rPr>
              <a:t> integer non </a:t>
            </a:r>
            <a:r>
              <a:rPr lang="en-AU" sz="1000" spc="9" dirty="0" err="1">
                <a:latin typeface="Open Sans" panose="020B0606030504020204" pitchFamily="34" charset="0"/>
                <a:ea typeface="Open Sans" panose="020B0606030504020204" pitchFamily="34" charset="0"/>
                <a:cs typeface="Open Sans" panose="020B0606030504020204" pitchFamily="34" charset="0"/>
              </a:rPr>
              <a:t>suscipit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taciti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etiam</a:t>
            </a:r>
            <a:r>
              <a:rPr lang="en-AU" sz="1000" spc="9" dirty="0">
                <a:latin typeface="Open Sans" panose="020B0606030504020204" pitchFamily="34" charset="0"/>
                <a:ea typeface="Open Sans" panose="020B0606030504020204" pitchFamily="34" charset="0"/>
                <a:cs typeface="Open Sans" panose="020B0606030504020204" pitchFamily="34" charset="0"/>
              </a:rPr>
              <a:t> at </a:t>
            </a:r>
            <a:r>
              <a:rPr lang="en-AU" sz="1000" spc="9" dirty="0" err="1">
                <a:latin typeface="Open Sans" panose="020B0606030504020204" pitchFamily="34" charset="0"/>
                <a:ea typeface="Open Sans" panose="020B0606030504020204" pitchFamily="34" charset="0"/>
                <a:cs typeface="Open Sans" panose="020B0606030504020204" pitchFamily="34" charset="0"/>
              </a:rPr>
              <a:t>primis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tempor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sagittis</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euismod</a:t>
            </a:r>
            <a:r>
              <a:rPr lang="en-AU" sz="1000" spc="9" dirty="0">
                <a:latin typeface="Open Sans" panose="020B0606030504020204" pitchFamily="34" charset="0"/>
                <a:ea typeface="Open Sans" panose="020B0606030504020204" pitchFamily="34" charset="0"/>
                <a:cs typeface="Open Sans" panose="020B0606030504020204" pitchFamily="34" charset="0"/>
              </a:rPr>
              <a:t> libero </a:t>
            </a:r>
            <a:r>
              <a:rPr lang="en-AU" sz="1000" spc="9" dirty="0" err="1">
                <a:latin typeface="Open Sans" panose="020B0606030504020204" pitchFamily="34" charset="0"/>
                <a:ea typeface="Open Sans" panose="020B0606030504020204" pitchFamily="34" charset="0"/>
                <a:cs typeface="Open Sans" panose="020B0606030504020204" pitchFamily="34" charset="0"/>
              </a:rPr>
              <a:t>facilisi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aptent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elementum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blandit</a:t>
            </a:r>
            <a:r>
              <a:rPr lang="en-AU" sz="1000" spc="9" dirty="0">
                <a:latin typeface="Open Sans" panose="020B0606030504020204" pitchFamily="34" charset="0"/>
                <a:ea typeface="Open Sans" panose="020B0606030504020204" pitchFamily="34" charset="0"/>
                <a:cs typeface="Open Sans" panose="020B0606030504020204" pitchFamily="34" charset="0"/>
              </a:rPr>
              <a:t> cursus gravida sociis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eleifend</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lectus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dapibus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netus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feugiat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curabitur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est</a:t>
            </a:r>
            <a:r>
              <a:rPr lang="en-AU" sz="1000" spc="9" dirty="0">
                <a:latin typeface="Open Sans" panose="020B0606030504020204" pitchFamily="34" charset="0"/>
                <a:ea typeface="Open Sans" panose="020B0606030504020204" pitchFamily="34" charset="0"/>
                <a:cs typeface="Open Sans" panose="020B0606030504020204" pitchFamily="34" charset="0"/>
              </a:rPr>
              <a:t> ad.</a:t>
            </a:r>
            <a:endParaRPr lang="en-AU"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3">
            <a:extLst>
              <a:ext uri="{FF2B5EF4-FFF2-40B4-BE49-F238E27FC236}">
                <a16:creationId xmlns:a16="http://schemas.microsoft.com/office/drawing/2014/main" id="{D10B3703-3AD2-7241-87EB-7D4E0D041146}"/>
              </a:ext>
            </a:extLst>
          </p:cNvPr>
          <p:cNvSpPr>
            <a:spLocks noGrp="1"/>
          </p:cNvSpPr>
          <p:nvPr>
            <p:ph type="body" sz="quarter" idx="24" hasCustomPrompt="1"/>
          </p:nvPr>
        </p:nvSpPr>
        <p:spPr>
          <a:xfrm>
            <a:off x="6019800" y="2869514"/>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
        <p:nvSpPr>
          <p:cNvPr id="26" name="Text Placeholder 3">
            <a:extLst>
              <a:ext uri="{FF2B5EF4-FFF2-40B4-BE49-F238E27FC236}">
                <a16:creationId xmlns:a16="http://schemas.microsoft.com/office/drawing/2014/main" id="{1DCBB85F-7740-1B42-A9E8-BCEA777E7269}"/>
              </a:ext>
            </a:extLst>
          </p:cNvPr>
          <p:cNvSpPr>
            <a:spLocks noGrp="1"/>
          </p:cNvSpPr>
          <p:nvPr>
            <p:ph type="body" sz="quarter" idx="27" hasCustomPrompt="1"/>
          </p:nvPr>
        </p:nvSpPr>
        <p:spPr>
          <a:xfrm>
            <a:off x="6019800" y="4991101"/>
            <a:ext cx="4343400" cy="881395"/>
          </a:xfrm>
        </p:spPr>
        <p:txBody>
          <a:bodyPr wrap="square" numCol="1" spcCol="457200">
            <a:spAutoFit/>
          </a:bodyPr>
          <a:lstStyle>
            <a:lvl1pPr marL="7686" marR="95699" indent="0" algn="l" defTabSz="914400" rtl="0" eaLnBrk="1" fontAlgn="auto" latinLnBrk="0" hangingPunct="1">
              <a:lnSpc>
                <a:spcPct val="146600"/>
              </a:lnSpc>
              <a:spcBef>
                <a:spcPts val="55"/>
              </a:spcBef>
              <a:spcAft>
                <a:spcPts val="1000"/>
              </a:spcAft>
              <a:buClrTx/>
              <a:buSzPct val="100000"/>
              <a:buFont typeface="Arial" panose="020B0604020202020204" pitchFamily="34" charset="0"/>
              <a:buNone/>
              <a:tabLst/>
              <a:defRPr lang="en-US" sz="1000" kern="1200" spc="9" dirty="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7686" marR="95699">
              <a:lnSpc>
                <a:spcPct val="146600"/>
              </a:lnSpc>
              <a:spcBef>
                <a:spcPts val="55"/>
              </a:spcBef>
            </a:pPr>
            <a:r>
              <a:rPr lang="en-AU" sz="1000" spc="9" dirty="0" err="1">
                <a:latin typeface="Open Sans" panose="020B0606030504020204" pitchFamily="34" charset="0"/>
                <a:ea typeface="Open Sans" panose="020B0606030504020204" pitchFamily="34" charset="0"/>
                <a:cs typeface="Open Sans" panose="020B0606030504020204" pitchFamily="34" charset="0"/>
              </a:rPr>
              <a:t>Vivamus</a:t>
            </a:r>
            <a:r>
              <a:rPr lang="en-AU" sz="1000" spc="9" dirty="0">
                <a:latin typeface="Open Sans" panose="020B0606030504020204" pitchFamily="34" charset="0"/>
                <a:ea typeface="Open Sans" panose="020B0606030504020204" pitchFamily="34" charset="0"/>
                <a:cs typeface="Open Sans" panose="020B0606030504020204" pitchFamily="34" charset="0"/>
              </a:rPr>
              <a:t> integer non </a:t>
            </a:r>
            <a:r>
              <a:rPr lang="en-AU" sz="1000" spc="9" dirty="0" err="1">
                <a:latin typeface="Open Sans" panose="020B0606030504020204" pitchFamily="34" charset="0"/>
                <a:ea typeface="Open Sans" panose="020B0606030504020204" pitchFamily="34" charset="0"/>
                <a:cs typeface="Open Sans" panose="020B0606030504020204" pitchFamily="34" charset="0"/>
              </a:rPr>
              <a:t>suscipit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taciti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mus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etiam</a:t>
            </a:r>
            <a:r>
              <a:rPr lang="en-AU" sz="1000" spc="9" dirty="0">
                <a:latin typeface="Open Sans" panose="020B0606030504020204" pitchFamily="34" charset="0"/>
                <a:ea typeface="Open Sans" panose="020B0606030504020204" pitchFamily="34" charset="0"/>
                <a:cs typeface="Open Sans" panose="020B0606030504020204" pitchFamily="34" charset="0"/>
              </a:rPr>
              <a:t> at </a:t>
            </a:r>
            <a:r>
              <a:rPr lang="en-AU" sz="1000" spc="9" dirty="0" err="1">
                <a:latin typeface="Open Sans" panose="020B0606030504020204" pitchFamily="34" charset="0"/>
                <a:ea typeface="Open Sans" panose="020B0606030504020204" pitchFamily="34" charset="0"/>
                <a:cs typeface="Open Sans" panose="020B0606030504020204" pitchFamily="34" charset="0"/>
              </a:rPr>
              <a:t>primis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tempor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sagittis</a:t>
            </a:r>
            <a:r>
              <a:rPr lang="en-AU" sz="1000" spc="9" dirty="0">
                <a:latin typeface="Open Sans" panose="020B0606030504020204" pitchFamily="34" charset="0"/>
                <a:ea typeface="Open Sans" panose="020B0606030504020204" pitchFamily="34" charset="0"/>
                <a:cs typeface="Open Sans" panose="020B0606030504020204" pitchFamily="34" charset="0"/>
              </a:rPr>
              <a:t> sit, </a:t>
            </a:r>
            <a:r>
              <a:rPr lang="en-AU" sz="1000" spc="9" dirty="0" err="1">
                <a:latin typeface="Open Sans" panose="020B0606030504020204" pitchFamily="34" charset="0"/>
                <a:ea typeface="Open Sans" panose="020B0606030504020204" pitchFamily="34" charset="0"/>
                <a:cs typeface="Open Sans" panose="020B0606030504020204" pitchFamily="34" charset="0"/>
              </a:rPr>
              <a:t>euismod</a:t>
            </a:r>
            <a:r>
              <a:rPr lang="en-AU" sz="1000" spc="9" dirty="0">
                <a:latin typeface="Open Sans" panose="020B0606030504020204" pitchFamily="34" charset="0"/>
                <a:ea typeface="Open Sans" panose="020B0606030504020204" pitchFamily="34" charset="0"/>
                <a:cs typeface="Open Sans" panose="020B0606030504020204" pitchFamily="34" charset="0"/>
              </a:rPr>
              <a:t> libero </a:t>
            </a:r>
            <a:r>
              <a:rPr lang="en-AU" sz="1000" spc="9" dirty="0" err="1">
                <a:latin typeface="Open Sans" panose="020B0606030504020204" pitchFamily="34" charset="0"/>
                <a:ea typeface="Open Sans" panose="020B0606030504020204" pitchFamily="34" charset="0"/>
                <a:cs typeface="Open Sans" panose="020B0606030504020204" pitchFamily="34" charset="0"/>
              </a:rPr>
              <a:t>facilisi</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aptent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elementum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felis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blandit</a:t>
            </a:r>
            <a:r>
              <a:rPr lang="en-AU" sz="1000" spc="9" dirty="0">
                <a:latin typeface="Open Sans" panose="020B0606030504020204" pitchFamily="34" charset="0"/>
                <a:ea typeface="Open Sans" panose="020B0606030504020204" pitchFamily="34" charset="0"/>
                <a:cs typeface="Open Sans" panose="020B0606030504020204" pitchFamily="34" charset="0"/>
              </a:rPr>
              <a:t> cursus gravida sociis </a:t>
            </a:r>
            <a:r>
              <a:rPr lang="en-AU" sz="1000" spc="9" dirty="0" err="1">
                <a:latin typeface="Open Sans" panose="020B0606030504020204" pitchFamily="34" charset="0"/>
                <a:ea typeface="Open Sans" panose="020B0606030504020204" pitchFamily="34" charset="0"/>
                <a:cs typeface="Open Sans" panose="020B0606030504020204" pitchFamily="34" charset="0"/>
              </a:rPr>
              <a:t>erat</a:t>
            </a:r>
            <a:r>
              <a:rPr lang="en-AU" sz="1000" spc="9" dirty="0">
                <a:latin typeface="Open Sans" panose="020B0606030504020204" pitchFamily="34" charset="0"/>
                <a:ea typeface="Open Sans" panose="020B0606030504020204" pitchFamily="34" charset="0"/>
                <a:cs typeface="Open Sans" panose="020B0606030504020204" pitchFamily="34" charset="0"/>
              </a:rPr>
              <a:t> ante, </a:t>
            </a:r>
            <a:r>
              <a:rPr lang="en-AU" sz="1000" spc="9" dirty="0" err="1">
                <a:latin typeface="Open Sans" panose="020B0606030504020204" pitchFamily="34" charset="0"/>
                <a:ea typeface="Open Sans" panose="020B0606030504020204" pitchFamily="34" charset="0"/>
                <a:cs typeface="Open Sans" panose="020B0606030504020204" pitchFamily="34" charset="0"/>
              </a:rPr>
              <a:t>eleifend</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lectus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nullam</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dapibus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netus</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feugiat</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curae</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curabitur</a:t>
            </a:r>
            <a:r>
              <a:rPr lang="en-AU" sz="1000" spc="9" dirty="0">
                <a:latin typeface="Open Sans" panose="020B0606030504020204" pitchFamily="34" charset="0"/>
                <a:ea typeface="Open Sans" panose="020B0606030504020204" pitchFamily="34" charset="0"/>
                <a:cs typeface="Open Sans" panose="020B0606030504020204" pitchFamily="34" charset="0"/>
              </a:rPr>
              <a:t> </a:t>
            </a:r>
            <a:r>
              <a:rPr lang="en-AU" sz="1000" spc="9" dirty="0" err="1">
                <a:latin typeface="Open Sans" panose="020B0606030504020204" pitchFamily="34" charset="0"/>
                <a:ea typeface="Open Sans" panose="020B0606030504020204" pitchFamily="34" charset="0"/>
                <a:cs typeface="Open Sans" panose="020B0606030504020204" pitchFamily="34" charset="0"/>
              </a:rPr>
              <a:t>est</a:t>
            </a:r>
            <a:r>
              <a:rPr lang="en-AU" sz="1000" spc="9" dirty="0">
                <a:latin typeface="Open Sans" panose="020B0606030504020204" pitchFamily="34" charset="0"/>
                <a:ea typeface="Open Sans" panose="020B0606030504020204" pitchFamily="34" charset="0"/>
                <a:cs typeface="Open Sans" panose="020B0606030504020204" pitchFamily="34" charset="0"/>
              </a:rPr>
              <a:t> ad.</a:t>
            </a:r>
            <a:endParaRPr lang="en-AU" sz="1000" dirty="0">
              <a:latin typeface="Open Sans" panose="020B0606030504020204" pitchFamily="34" charset="0"/>
              <a:ea typeface="Open Sans" panose="020B0606030504020204" pitchFamily="34" charset="0"/>
              <a:cs typeface="Open Sans" panose="020B0606030504020204" pitchFamily="34" charset="0"/>
            </a:endParaRPr>
          </a:p>
        </p:txBody>
      </p:sp>
      <p:sp>
        <p:nvSpPr>
          <p:cNvPr id="27" name="Text Placeholder 3">
            <a:extLst>
              <a:ext uri="{FF2B5EF4-FFF2-40B4-BE49-F238E27FC236}">
                <a16:creationId xmlns:a16="http://schemas.microsoft.com/office/drawing/2014/main" id="{098CFB3C-F052-EE48-89CA-EC2E1D24AA24}"/>
              </a:ext>
            </a:extLst>
          </p:cNvPr>
          <p:cNvSpPr>
            <a:spLocks noGrp="1"/>
          </p:cNvSpPr>
          <p:nvPr>
            <p:ph type="body" sz="quarter" idx="28" hasCustomPrompt="1"/>
          </p:nvPr>
        </p:nvSpPr>
        <p:spPr>
          <a:xfrm>
            <a:off x="6019800" y="4672228"/>
            <a:ext cx="2672921" cy="192297"/>
          </a:xfrm>
        </p:spPr>
        <p:txBody>
          <a:bodyPr wrap="square" numCol="1" spcCol="457200">
            <a:spAutoFit/>
          </a:bodyPr>
          <a:lstStyle>
            <a:lvl1pPr marL="0" marR="95699" indent="0" algn="l" defTabSz="914400" rtl="0" eaLnBrk="1" fontAlgn="auto" latinLnBrk="0" hangingPunct="1">
              <a:lnSpc>
                <a:spcPct val="130000"/>
              </a:lnSpc>
              <a:spcBef>
                <a:spcPts val="55"/>
              </a:spcBef>
              <a:spcAft>
                <a:spcPts val="400"/>
              </a:spcAft>
              <a:buClrTx/>
              <a:buSzPct val="100000"/>
              <a:buFont typeface="Arial" panose="020B0604020202020204" pitchFamily="34" charset="0"/>
              <a:buNone/>
              <a:tabLst/>
              <a:defRPr lang="en-US" sz="1051" b="1"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a:lnSpc>
                <a:spcPct val="130000"/>
              </a:lnSpc>
              <a:spcAft>
                <a:spcPts val="400"/>
              </a:spcAft>
              <a:defRPr/>
            </a:pPr>
            <a:r>
              <a:rPr lang="en-US" sz="1051" b="1" dirty="0">
                <a:latin typeface="Open Sans" panose="020B0606030504020204" pitchFamily="34" charset="0"/>
                <a:ea typeface="Open Sans" panose="020B0606030504020204" pitchFamily="34" charset="0"/>
                <a:cs typeface="Open Sans" panose="020B0606030504020204" pitchFamily="34" charset="0"/>
              </a:rPr>
              <a:t>Felis </a:t>
            </a:r>
            <a:r>
              <a:rPr lang="en-US" sz="1051" b="1" dirty="0" err="1">
                <a:latin typeface="Open Sans" panose="020B0606030504020204" pitchFamily="34" charset="0"/>
                <a:ea typeface="Open Sans" panose="020B0606030504020204" pitchFamily="34" charset="0"/>
                <a:cs typeface="Open Sans" panose="020B0606030504020204" pitchFamily="34" charset="0"/>
              </a:rPr>
              <a:t>blandit</a:t>
            </a:r>
            <a:r>
              <a:rPr lang="en-US" sz="1051" b="1" dirty="0">
                <a:latin typeface="Open Sans" panose="020B0606030504020204" pitchFamily="34" charset="0"/>
                <a:ea typeface="Open Sans" panose="020B0606030504020204" pitchFamily="34" charset="0"/>
                <a:cs typeface="Open Sans" panose="020B0606030504020204" pitchFamily="34" charset="0"/>
              </a:rPr>
              <a:t> cursus</a:t>
            </a:r>
          </a:p>
        </p:txBody>
      </p:sp>
    </p:spTree>
    <p:extLst>
      <p:ext uri="{BB962C8B-B14F-4D97-AF65-F5344CB8AC3E}">
        <p14:creationId xmlns:p14="http://schemas.microsoft.com/office/powerpoint/2010/main" val="183876474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4_Two Lines - Cover Black">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FBCF945-49FE-9F41-A03F-812CBC8E5FC3}"/>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0" name="Text Placeholder 6">
            <a:extLst>
              <a:ext uri="{FF2B5EF4-FFF2-40B4-BE49-F238E27FC236}">
                <a16:creationId xmlns:a16="http://schemas.microsoft.com/office/drawing/2014/main" id="{F164A63C-136D-3648-B352-51D7220C0639}"/>
              </a:ext>
            </a:extLst>
          </p:cNvPr>
          <p:cNvSpPr>
            <a:spLocks noGrp="1"/>
          </p:cNvSpPr>
          <p:nvPr>
            <p:ph type="body" sz="quarter" idx="14" hasCustomPrompt="1"/>
          </p:nvPr>
        </p:nvSpPr>
        <p:spPr>
          <a:xfrm>
            <a:off x="914400" y="3344276"/>
            <a:ext cx="4038600" cy="1070934"/>
          </a:xfrm>
          <a:prstGeom prst="rect">
            <a:avLst/>
          </a:prstGeom>
        </p:spPr>
        <p:txBody>
          <a:bodyPr>
            <a:spAutoFit/>
          </a:bodyPr>
          <a:lstStyle>
            <a:lvl1pPr marL="0" indent="0">
              <a:lnSpc>
                <a:spcPts val="4340"/>
              </a:lnSpc>
              <a:buFontTx/>
              <a:buNone/>
              <a:defRPr sz="3200" b="0" i="0">
                <a:solidFill>
                  <a:srgbClr val="86BC25"/>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Here, it’s just a two sentence headline</a:t>
            </a:r>
          </a:p>
        </p:txBody>
      </p:sp>
      <p:sp>
        <p:nvSpPr>
          <p:cNvPr id="13" name="Text Placeholder 2">
            <a:extLst>
              <a:ext uri="{FF2B5EF4-FFF2-40B4-BE49-F238E27FC236}">
                <a16:creationId xmlns:a16="http://schemas.microsoft.com/office/drawing/2014/main" id="{BDA4904F-A6F3-B543-A519-DB71634F26BB}"/>
              </a:ext>
            </a:extLst>
          </p:cNvPr>
          <p:cNvSpPr>
            <a:spLocks noGrp="1"/>
          </p:cNvSpPr>
          <p:nvPr>
            <p:ph type="body" sz="quarter" idx="15" hasCustomPrompt="1"/>
          </p:nvPr>
        </p:nvSpPr>
        <p:spPr>
          <a:xfrm>
            <a:off x="902970" y="2631074"/>
            <a:ext cx="1892300" cy="37465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noAutofit/>
          </a:bodyPr>
          <a:lstStyle>
            <a:lvl1pPr marL="0" indent="0">
              <a:buFontTx/>
              <a:buNone/>
              <a:defRPr sz="1400" b="0" i="0" spc="5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2pPr>
            <a:lvl3pPr marL="9144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3pPr>
            <a:lvl4pPr marL="13716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4pPr>
            <a:lvl5pPr marL="18288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Month, XX 2021</a:t>
            </a:r>
          </a:p>
        </p:txBody>
      </p:sp>
      <p:sp>
        <p:nvSpPr>
          <p:cNvPr id="14" name="Text Placeholder 10">
            <a:extLst>
              <a:ext uri="{FF2B5EF4-FFF2-40B4-BE49-F238E27FC236}">
                <a16:creationId xmlns:a16="http://schemas.microsoft.com/office/drawing/2014/main" id="{69B7AC79-37E7-B841-84CA-3021B70EBD6D}"/>
              </a:ext>
            </a:extLst>
          </p:cNvPr>
          <p:cNvSpPr>
            <a:spLocks noGrp="1"/>
          </p:cNvSpPr>
          <p:nvPr>
            <p:ph type="body" sz="quarter" idx="16" hasCustomPrompt="1"/>
          </p:nvPr>
        </p:nvSpPr>
        <p:spPr>
          <a:xfrm>
            <a:off x="914400" y="4694505"/>
            <a:ext cx="4038600" cy="263525"/>
          </a:xfrm>
          <a:prstGeom prst="rect">
            <a:avLst/>
          </a:prstGeom>
        </p:spPr>
        <p:txBody>
          <a:bodyPr>
            <a:noAutofit/>
          </a:bodyPr>
          <a:lstStyle>
            <a:lvl1pPr marL="0" indent="0">
              <a:buFontTx/>
              <a:buNone/>
              <a:defRPr sz="1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a:t>Short subhead can live here if needed but one line</a:t>
            </a:r>
          </a:p>
        </p:txBody>
      </p:sp>
      <p:pic>
        <p:nvPicPr>
          <p:cNvPr id="7" name="Picture 6">
            <a:extLst>
              <a:ext uri="{FF2B5EF4-FFF2-40B4-BE49-F238E27FC236}">
                <a16:creationId xmlns:a16="http://schemas.microsoft.com/office/drawing/2014/main" id="{58F66B8A-43CE-B24A-A778-0921C5B41E3B}"/>
              </a:ext>
            </a:extLst>
          </p:cNvPr>
          <p:cNvPicPr>
            <a:picLocks noChangeAspect="1"/>
          </p:cNvPicPr>
          <p:nvPr userDrawn="1"/>
        </p:nvPicPr>
        <p:blipFill>
          <a:blip r:embed="rId3" cstate="email">
            <a:extLst>
              <a:ext uri="{28A0092B-C50C-407E-A947-70E740481C1C}">
                <a14:useLocalDpi xmlns:a14="http://schemas.microsoft.com/office/drawing/2010/main"/>
              </a:ext>
            </a:extLst>
          </a:blip>
          <a:srcRect/>
          <a:stretch/>
        </p:blipFill>
        <p:spPr>
          <a:xfrm>
            <a:off x="914400" y="5887593"/>
            <a:ext cx="858282" cy="395082"/>
          </a:xfrm>
          <a:prstGeom prst="rect">
            <a:avLst/>
          </a:prstGeom>
        </p:spPr>
      </p:pic>
    </p:spTree>
    <p:extLst>
      <p:ext uri="{BB962C8B-B14F-4D97-AF65-F5344CB8AC3E}">
        <p14:creationId xmlns:p14="http://schemas.microsoft.com/office/powerpoint/2010/main" val="1741993493"/>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userDrawn="1">
  <p:cSld name="Closin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E56ECED3-BAA1-764B-9B16-8174D73284CC}"/>
              </a:ext>
            </a:extLst>
          </p:cNvPr>
          <p:cNvSpPr/>
          <p:nvPr userDrawn="1"/>
        </p:nvSpPr>
        <p:spPr>
          <a:xfrm>
            <a:off x="914401" y="1608846"/>
            <a:ext cx="1635162" cy="411844"/>
          </a:xfrm>
          <a:prstGeom prst="rect">
            <a:avLst/>
          </a:prstGeom>
        </p:spPr>
        <p:txBody>
          <a:bodyPr wrap="square" lIns="0" tIns="0" rIns="0" bIns="0" numCol="1" spcCol="360000" anchor="b">
            <a:spAutoFit/>
          </a:bodyPr>
          <a:lstStyle/>
          <a:p>
            <a:pPr>
              <a:lnSpc>
                <a:spcPct val="120000"/>
              </a:lnSpc>
            </a:pPr>
            <a:r>
              <a:rPr lang="en-US" sz="2400" b="0" i="0" dirty="0">
                <a:latin typeface="Open Sans Light" panose="020B0306030504020204" pitchFamily="34" charset="0"/>
                <a:ea typeface="Open Sans Light" panose="020B0306030504020204" pitchFamily="34" charset="0"/>
                <a:cs typeface="Open Sans Light" panose="020B0306030504020204" pitchFamily="34" charset="0"/>
              </a:rPr>
              <a:t>Thank you.</a:t>
            </a:r>
          </a:p>
        </p:txBody>
      </p:sp>
      <p:sp>
        <p:nvSpPr>
          <p:cNvPr id="6" name="Rectangle 5">
            <a:extLst>
              <a:ext uri="{FF2B5EF4-FFF2-40B4-BE49-F238E27FC236}">
                <a16:creationId xmlns:a16="http://schemas.microsoft.com/office/drawing/2014/main" id="{BD183509-D0E6-C147-92C1-29424C75E1FF}"/>
              </a:ext>
            </a:extLst>
          </p:cNvPr>
          <p:cNvSpPr/>
          <p:nvPr userDrawn="1"/>
        </p:nvSpPr>
        <p:spPr>
          <a:xfrm>
            <a:off x="4526107" y="5315048"/>
            <a:ext cx="7143588" cy="1421928"/>
          </a:xfrm>
          <a:prstGeom prst="rect">
            <a:avLst/>
          </a:prstGeom>
        </p:spPr>
        <p:txBody>
          <a:bodyPr wrap="square" numCol="2" spcCol="182880">
            <a:noAutofit/>
          </a:bodyPr>
          <a:lstStyle/>
          <a:p>
            <a:pPr>
              <a:lnSpc>
                <a:spcPct val="120000"/>
              </a:lnSpc>
            </a:pPr>
            <a:r>
              <a:rPr lang="en-US" sz="700" dirty="0">
                <a:solidFill>
                  <a:schemeClr val="tx1"/>
                </a:solidFill>
                <a:latin typeface="Open Sans" charset="0"/>
                <a:ea typeface="Open Sans" charset="0"/>
                <a:cs typeface="Open Sans" charset="0"/>
              </a:rPr>
              <a:t>This publication contains general information only, and none of the member firms of Deloitte </a:t>
            </a:r>
            <a:r>
              <a:rPr lang="en-US" sz="700" dirty="0" err="1">
                <a:solidFill>
                  <a:schemeClr val="tx1"/>
                </a:solidFill>
                <a:latin typeface="Open Sans" charset="0"/>
                <a:ea typeface="Open Sans" charset="0"/>
                <a:cs typeface="Open Sans" charset="0"/>
              </a:rPr>
              <a:t>Touche</a:t>
            </a:r>
            <a:r>
              <a:rPr lang="en-US" sz="700" dirty="0">
                <a:solidFill>
                  <a:schemeClr val="tx1"/>
                </a:solidFill>
                <a:latin typeface="Open Sans" charset="0"/>
                <a:ea typeface="Open Sans" charset="0"/>
                <a:cs typeface="Open Sans" charset="0"/>
              </a:rPr>
              <a:t>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dirty="0">
                <a:solidFill>
                  <a:schemeClr val="tx1"/>
                </a:solidFill>
                <a:latin typeface="Open Sans" charset="0"/>
                <a:ea typeface="Open Sans" charset="0"/>
                <a:cs typeface="Open Sans" charset="0"/>
              </a:rPr>
            </a:br>
            <a:br>
              <a:rPr lang="en-US" sz="700" dirty="0">
                <a:solidFill>
                  <a:schemeClr val="tx1"/>
                </a:solidFill>
                <a:latin typeface="Open Sans" charset="0"/>
                <a:ea typeface="Open Sans" charset="0"/>
                <a:cs typeface="Open Sans" charset="0"/>
              </a:rPr>
            </a:br>
            <a:endParaRPr lang="en-US" sz="700" dirty="0">
              <a:solidFill>
                <a:schemeClr val="tx1"/>
              </a:solidFill>
              <a:latin typeface="Open Sans" charset="0"/>
              <a:ea typeface="Open Sans" charset="0"/>
              <a:cs typeface="Open Sans" charset="0"/>
            </a:endParaRPr>
          </a:p>
          <a:p>
            <a:pPr>
              <a:lnSpc>
                <a:spcPct val="120000"/>
              </a:lnSpc>
            </a:pPr>
            <a:r>
              <a:rPr lang="en-US" sz="700" dirty="0">
                <a:solidFill>
                  <a:schemeClr val="tx1"/>
                </a:solidFill>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dirty="0">
                <a:solidFill>
                  <a:schemeClr val="tx1"/>
                </a:solidFill>
                <a:latin typeface="Open Sans" charset="0"/>
                <a:ea typeface="Open Sans" charset="0"/>
                <a:cs typeface="Open Sans" charset="0"/>
              </a:rPr>
            </a:br>
            <a:r>
              <a:rPr lang="en-US" sz="700" dirty="0">
                <a:solidFill>
                  <a:schemeClr val="tx1"/>
                </a:solidFill>
                <a:latin typeface="Open Sans" charset="0"/>
                <a:ea typeface="Open Sans" charset="0"/>
                <a:cs typeface="Open Sans" charset="0"/>
              </a:rPr>
              <a:t>the rules and regulations of public accounting.</a:t>
            </a:r>
          </a:p>
          <a:p>
            <a:endParaRPr lang="en-US" sz="700" dirty="0">
              <a:solidFill>
                <a:schemeClr val="tx1"/>
              </a:solidFill>
              <a:latin typeface="Open Sans" charset="0"/>
              <a:ea typeface="Open Sans" charset="0"/>
              <a:cs typeface="Open Sans" charset="0"/>
              <a:sym typeface="Frutiger Next Pro Light"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dirty="0">
                <a:solidFill>
                  <a:schemeClr val="tx1"/>
                </a:solidFill>
                <a:latin typeface="Open Sans" charset="0"/>
                <a:ea typeface="Open Sans" charset="0"/>
                <a:cs typeface="Open Sans" charset="0"/>
                <a:sym typeface="Frutiger Next Pro Light" charset="0"/>
              </a:rPr>
              <a:t>Copyright © 2021 For information contact Deloitte Global. </a:t>
            </a:r>
            <a:br>
              <a:rPr lang="en-US" sz="700" dirty="0">
                <a:solidFill>
                  <a:schemeClr val="tx1"/>
                </a:solidFill>
                <a:latin typeface="Open Sans" charset="0"/>
                <a:ea typeface="Open Sans" charset="0"/>
                <a:cs typeface="Open Sans" charset="0"/>
                <a:sym typeface="Frutiger Next Pro Light" charset="0"/>
              </a:rPr>
            </a:br>
            <a:r>
              <a:rPr lang="en-US" sz="700" b="1" dirty="0">
                <a:solidFill>
                  <a:schemeClr val="tx1"/>
                </a:solidFill>
                <a:latin typeface="Open Sans" charset="0"/>
                <a:ea typeface="Open Sans" charset="0"/>
                <a:cs typeface="Open Sans" charset="0"/>
                <a:sym typeface="Frutiger Next Pro Light" charset="0"/>
              </a:rPr>
              <a:t>All rights reserved. </a:t>
            </a:r>
            <a:r>
              <a:rPr lang="en-US" sz="700" b="1" dirty="0">
                <a:solidFill>
                  <a:schemeClr val="tx1"/>
                </a:solidFill>
                <a:latin typeface="Open Sans" charset="0"/>
                <a:ea typeface="Open Sans" charset="0"/>
                <a:cs typeface="Open Sans" charset="0"/>
              </a:rPr>
              <a:t>Member of Deloitte </a:t>
            </a:r>
            <a:r>
              <a:rPr lang="en-US" sz="700" b="1" dirty="0" err="1">
                <a:solidFill>
                  <a:schemeClr val="tx1"/>
                </a:solidFill>
                <a:latin typeface="Open Sans" charset="0"/>
                <a:ea typeface="Open Sans" charset="0"/>
                <a:cs typeface="Open Sans" charset="0"/>
              </a:rPr>
              <a:t>Touche</a:t>
            </a:r>
            <a:r>
              <a:rPr lang="en-US" sz="700" b="1" dirty="0">
                <a:solidFill>
                  <a:schemeClr val="tx1"/>
                </a:solidFill>
                <a:latin typeface="Open Sans" charset="0"/>
                <a:ea typeface="Open Sans" charset="0"/>
                <a:cs typeface="Open Sans" charset="0"/>
              </a:rPr>
              <a:t> Tohmatsu Limited</a:t>
            </a:r>
          </a:p>
        </p:txBody>
      </p:sp>
    </p:spTree>
    <p:extLst>
      <p:ext uri="{BB962C8B-B14F-4D97-AF65-F5344CB8AC3E}">
        <p14:creationId xmlns:p14="http://schemas.microsoft.com/office/powerpoint/2010/main" val="3383907880"/>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ED28EA7-6E07-9443-AAB7-CE37ACA40320}"/>
              </a:ext>
            </a:extLst>
          </p:cNvPr>
          <p:cNvSpPr/>
          <p:nvPr userDrawn="1"/>
        </p:nvSpPr>
        <p:spPr bwMode="gray">
          <a:xfrm>
            <a:off x="0" y="0"/>
            <a:ext cx="12192000" cy="6858000"/>
          </a:xfrm>
          <a:prstGeom prst="rect">
            <a:avLst/>
          </a:prstGeom>
          <a:solidFill>
            <a:schemeClr val="bg1"/>
          </a:solidFill>
          <a:ln w="19050" algn="ctr">
            <a:noFill/>
            <a:miter lim="800000"/>
            <a:headEnd/>
            <a:tailEnd/>
          </a:ln>
        </p:spPr>
        <p:txBody>
          <a:bodyPr wrap="square" lIns="0" tIns="0" rIns="0" bIns="0" rtlCol="0" anchor="ctr"/>
          <a:lstStyle/>
          <a:p>
            <a:pPr algn="ctr"/>
            <a:endParaRPr lang="en-AU"/>
          </a:p>
        </p:txBody>
      </p:sp>
      <p:sp>
        <p:nvSpPr>
          <p:cNvPr id="3" name="TextBox 2">
            <a:extLst>
              <a:ext uri="{FF2B5EF4-FFF2-40B4-BE49-F238E27FC236}">
                <a16:creationId xmlns:a16="http://schemas.microsoft.com/office/drawing/2014/main" id="{2D183ACB-1279-DF4D-A5D6-3D3A13832748}"/>
              </a:ext>
            </a:extLst>
          </p:cNvPr>
          <p:cNvSpPr txBox="1"/>
          <p:nvPr userDrawn="1"/>
        </p:nvSpPr>
        <p:spPr>
          <a:xfrm>
            <a:off x="12941300" y="355600"/>
            <a:ext cx="0" cy="0"/>
          </a:xfrm>
          <a:prstGeom prst="rect">
            <a:avLst/>
          </a:prstGeom>
          <a:noFill/>
        </p:spPr>
        <p:txBody>
          <a:bodyPr wrap="none" lIns="0" tIns="0" rIns="0" bIns="0" rtlCol="0">
            <a:noAutofit/>
          </a:bodyPr>
          <a:lstStyle/>
          <a:p>
            <a:pPr algn="l">
              <a:spcBef>
                <a:spcPts val="600"/>
              </a:spcBef>
              <a:buSzPct val="100000"/>
            </a:pPr>
            <a:endParaRPr lang="en-AU" sz="1200" dirty="0"/>
          </a:p>
        </p:txBody>
      </p:sp>
    </p:spTree>
    <p:extLst>
      <p:ext uri="{BB962C8B-B14F-4D97-AF65-F5344CB8AC3E}">
        <p14:creationId xmlns:p14="http://schemas.microsoft.com/office/powerpoint/2010/main" val="412447717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wo Lines - Cover Blue">
    <p:bg>
      <p:bgPr>
        <a:solidFill>
          <a:schemeClr val="accent2"/>
        </a:solidFill>
        <a:effectLst/>
      </p:bgPr>
    </p:bg>
    <p:spTree>
      <p:nvGrpSpPr>
        <p:cNvPr id="1" name=""/>
        <p:cNvGrpSpPr/>
        <p:nvPr/>
      </p:nvGrpSpPr>
      <p:grpSpPr>
        <a:xfrm>
          <a:off x="0" y="0"/>
          <a:ext cx="0" cy="0"/>
          <a:chOff x="0" y="0"/>
          <a:chExt cx="0" cy="0"/>
        </a:xfrm>
      </p:grpSpPr>
      <p:pic>
        <p:nvPicPr>
          <p:cNvPr id="15" name="Picture 14" descr="A picture containing kite, water, person, people&#10;&#10;Description automatically generated">
            <a:extLst>
              <a:ext uri="{FF2B5EF4-FFF2-40B4-BE49-F238E27FC236}">
                <a16:creationId xmlns:a16="http://schemas.microsoft.com/office/drawing/2014/main" id="{064DD12F-1075-5949-847E-7D255450BE0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7" name="Picture 6">
            <a:extLst>
              <a:ext uri="{FF2B5EF4-FFF2-40B4-BE49-F238E27FC236}">
                <a16:creationId xmlns:a16="http://schemas.microsoft.com/office/drawing/2014/main" id="{28B505E5-FCAC-2248-BDA5-DD4A7ADE809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14400" y="5876071"/>
            <a:ext cx="862293" cy="399378"/>
          </a:xfrm>
          <a:prstGeom prst="rect">
            <a:avLst/>
          </a:prstGeom>
        </p:spPr>
      </p:pic>
      <p:sp>
        <p:nvSpPr>
          <p:cNvPr id="10" name="Text Placeholder 6">
            <a:extLst>
              <a:ext uri="{FF2B5EF4-FFF2-40B4-BE49-F238E27FC236}">
                <a16:creationId xmlns:a16="http://schemas.microsoft.com/office/drawing/2014/main" id="{787572CE-0F0C-C144-B348-6BA19FCED413}"/>
              </a:ext>
            </a:extLst>
          </p:cNvPr>
          <p:cNvSpPr>
            <a:spLocks noGrp="1"/>
          </p:cNvSpPr>
          <p:nvPr>
            <p:ph type="body" sz="quarter" idx="11" hasCustomPrompt="1"/>
          </p:nvPr>
        </p:nvSpPr>
        <p:spPr>
          <a:xfrm>
            <a:off x="914400" y="3344276"/>
            <a:ext cx="4038600" cy="1070934"/>
          </a:xfrm>
          <a:prstGeom prst="rect">
            <a:avLst/>
          </a:prstGeom>
        </p:spPr>
        <p:txBody>
          <a:bodyPr>
            <a:spAutoFit/>
          </a:bodyPr>
          <a:lstStyle>
            <a:lvl1pPr marL="0" indent="0">
              <a:lnSpc>
                <a:spcPts val="4340"/>
              </a:lnSpc>
              <a:buFontTx/>
              <a:buNone/>
              <a:defRPr sz="3200" b="0" i="0">
                <a:solidFill>
                  <a:srgbClr val="046A38"/>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Here, it’s just a two sentence headline</a:t>
            </a:r>
          </a:p>
        </p:txBody>
      </p:sp>
      <p:sp>
        <p:nvSpPr>
          <p:cNvPr id="13" name="Text Placeholder 2">
            <a:extLst>
              <a:ext uri="{FF2B5EF4-FFF2-40B4-BE49-F238E27FC236}">
                <a16:creationId xmlns:a16="http://schemas.microsoft.com/office/drawing/2014/main" id="{449BBA26-9576-E34F-A3A5-6F5DAEB3F570}"/>
              </a:ext>
            </a:extLst>
          </p:cNvPr>
          <p:cNvSpPr>
            <a:spLocks noGrp="1"/>
          </p:cNvSpPr>
          <p:nvPr>
            <p:ph type="body" sz="quarter" idx="12" hasCustomPrompt="1"/>
          </p:nvPr>
        </p:nvSpPr>
        <p:spPr>
          <a:xfrm>
            <a:off x="902970" y="2631074"/>
            <a:ext cx="1892300" cy="37465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noAutofit/>
          </a:bodyPr>
          <a:lstStyle>
            <a:lvl1pPr marL="0" indent="0">
              <a:buFontTx/>
              <a:buNone/>
              <a:defRPr sz="1400" b="0" i="0" spc="50" baseline="0">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2pPr>
            <a:lvl3pPr marL="9144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3pPr>
            <a:lvl4pPr marL="13716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4pPr>
            <a:lvl5pPr marL="18288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Month, XX 2021</a:t>
            </a:r>
          </a:p>
        </p:txBody>
      </p:sp>
      <p:sp>
        <p:nvSpPr>
          <p:cNvPr id="14" name="Text Placeholder 10">
            <a:extLst>
              <a:ext uri="{FF2B5EF4-FFF2-40B4-BE49-F238E27FC236}">
                <a16:creationId xmlns:a16="http://schemas.microsoft.com/office/drawing/2014/main" id="{20D608B7-4CDC-7F46-A115-1EDB9E2BF215}"/>
              </a:ext>
            </a:extLst>
          </p:cNvPr>
          <p:cNvSpPr>
            <a:spLocks noGrp="1"/>
          </p:cNvSpPr>
          <p:nvPr>
            <p:ph type="body" sz="quarter" idx="15" hasCustomPrompt="1"/>
          </p:nvPr>
        </p:nvSpPr>
        <p:spPr>
          <a:xfrm>
            <a:off x="914400" y="4694505"/>
            <a:ext cx="4038600" cy="263525"/>
          </a:xfrm>
          <a:prstGeom prst="rect">
            <a:avLst/>
          </a:prstGeom>
        </p:spPr>
        <p:txBody>
          <a:bodyPr>
            <a:noAutofit/>
          </a:bodyPr>
          <a:lstStyle>
            <a:lvl1pPr marL="0" indent="0">
              <a:buFontTx/>
              <a:buNone/>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a:t>Short subhead can live here if needed but one line</a:t>
            </a:r>
          </a:p>
        </p:txBody>
      </p:sp>
    </p:spTree>
    <p:extLst>
      <p:ext uri="{BB962C8B-B14F-4D97-AF65-F5344CB8AC3E}">
        <p14:creationId xmlns:p14="http://schemas.microsoft.com/office/powerpoint/2010/main" val="1258609849"/>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Two Lines - Cover Teal">
    <p:bg>
      <p:bgPr>
        <a:solidFill>
          <a:schemeClr val="accent3"/>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18A9508-0036-1040-B935-ABF3C8462148}"/>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0" name="Text Placeholder 6">
            <a:extLst>
              <a:ext uri="{FF2B5EF4-FFF2-40B4-BE49-F238E27FC236}">
                <a16:creationId xmlns:a16="http://schemas.microsoft.com/office/drawing/2014/main" id="{9B538A69-0309-4D49-B666-CA845DB0741D}"/>
              </a:ext>
            </a:extLst>
          </p:cNvPr>
          <p:cNvSpPr>
            <a:spLocks noGrp="1"/>
          </p:cNvSpPr>
          <p:nvPr>
            <p:ph type="body" sz="quarter" idx="11" hasCustomPrompt="1"/>
          </p:nvPr>
        </p:nvSpPr>
        <p:spPr>
          <a:xfrm>
            <a:off x="914400" y="3344276"/>
            <a:ext cx="4038600" cy="1070934"/>
          </a:xfrm>
          <a:prstGeom prst="rect">
            <a:avLst/>
          </a:prstGeom>
        </p:spPr>
        <p:txBody>
          <a:bodyPr>
            <a:spAutoFit/>
          </a:bodyPr>
          <a:lstStyle>
            <a:lvl1pPr marL="0" indent="0">
              <a:lnSpc>
                <a:spcPts val="4340"/>
              </a:lnSpc>
              <a:buFontTx/>
              <a:buNone/>
              <a:defRPr sz="3200" b="0" i="0">
                <a:solidFill>
                  <a:srgbClr val="046A38"/>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Here, it’s just a two sentence headline</a:t>
            </a:r>
          </a:p>
        </p:txBody>
      </p:sp>
      <p:sp>
        <p:nvSpPr>
          <p:cNvPr id="13" name="Text Placeholder 2">
            <a:extLst>
              <a:ext uri="{FF2B5EF4-FFF2-40B4-BE49-F238E27FC236}">
                <a16:creationId xmlns:a16="http://schemas.microsoft.com/office/drawing/2014/main" id="{1E08A0BC-D3FB-4A40-AB40-CF1BBEAF8C8B}"/>
              </a:ext>
            </a:extLst>
          </p:cNvPr>
          <p:cNvSpPr>
            <a:spLocks noGrp="1"/>
          </p:cNvSpPr>
          <p:nvPr>
            <p:ph type="body" sz="quarter" idx="12" hasCustomPrompt="1"/>
          </p:nvPr>
        </p:nvSpPr>
        <p:spPr>
          <a:xfrm>
            <a:off x="902970" y="2631074"/>
            <a:ext cx="1892300" cy="37465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noAutofit/>
          </a:bodyPr>
          <a:lstStyle>
            <a:lvl1pPr marL="0" indent="0">
              <a:buFontTx/>
              <a:buNone/>
              <a:defRPr sz="1400" b="0" i="0" spc="50" baseline="0">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2pPr>
            <a:lvl3pPr marL="9144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3pPr>
            <a:lvl4pPr marL="13716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4pPr>
            <a:lvl5pPr marL="18288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Month, XX 2021</a:t>
            </a:r>
          </a:p>
        </p:txBody>
      </p:sp>
      <p:sp>
        <p:nvSpPr>
          <p:cNvPr id="14" name="Text Placeholder 10">
            <a:extLst>
              <a:ext uri="{FF2B5EF4-FFF2-40B4-BE49-F238E27FC236}">
                <a16:creationId xmlns:a16="http://schemas.microsoft.com/office/drawing/2014/main" id="{A2C0C77B-59F5-144F-89AC-5F22A028C1A1}"/>
              </a:ext>
            </a:extLst>
          </p:cNvPr>
          <p:cNvSpPr>
            <a:spLocks noGrp="1"/>
          </p:cNvSpPr>
          <p:nvPr>
            <p:ph type="body" sz="quarter" idx="15" hasCustomPrompt="1"/>
          </p:nvPr>
        </p:nvSpPr>
        <p:spPr>
          <a:xfrm>
            <a:off x="914400" y="4694505"/>
            <a:ext cx="4038600" cy="263525"/>
          </a:xfrm>
          <a:prstGeom prst="rect">
            <a:avLst/>
          </a:prstGeom>
        </p:spPr>
        <p:txBody>
          <a:bodyPr>
            <a:noAutofit/>
          </a:bodyPr>
          <a:lstStyle>
            <a:lvl1pPr marL="0" indent="0">
              <a:buFontTx/>
              <a:buNone/>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a:t>Short subhead can live here if needed but one line</a:t>
            </a:r>
          </a:p>
        </p:txBody>
      </p:sp>
      <p:pic>
        <p:nvPicPr>
          <p:cNvPr id="15" name="Picture 14">
            <a:extLst>
              <a:ext uri="{FF2B5EF4-FFF2-40B4-BE49-F238E27FC236}">
                <a16:creationId xmlns:a16="http://schemas.microsoft.com/office/drawing/2014/main" id="{703F50F5-3992-9342-A7FF-9F9BE19F555A}"/>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14400" y="5876071"/>
            <a:ext cx="862293" cy="399378"/>
          </a:xfrm>
          <a:prstGeom prst="rect">
            <a:avLst/>
          </a:prstGeom>
        </p:spPr>
      </p:pic>
    </p:spTree>
    <p:extLst>
      <p:ext uri="{BB962C8B-B14F-4D97-AF65-F5344CB8AC3E}">
        <p14:creationId xmlns:p14="http://schemas.microsoft.com/office/powerpoint/2010/main" val="1385677682"/>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2_Two Lines - Cover Green">
    <p:bg>
      <p:bgPr>
        <a:solidFill>
          <a:schemeClr val="accent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3048719-E28A-7F4E-935C-0C9DA188F4FF}"/>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3174" y="1785"/>
            <a:ext cx="12185651" cy="6854429"/>
          </a:xfrm>
          <a:prstGeom prst="rect">
            <a:avLst/>
          </a:prstGeom>
        </p:spPr>
      </p:pic>
      <p:pic>
        <p:nvPicPr>
          <p:cNvPr id="7" name="Picture 6">
            <a:extLst>
              <a:ext uri="{FF2B5EF4-FFF2-40B4-BE49-F238E27FC236}">
                <a16:creationId xmlns:a16="http://schemas.microsoft.com/office/drawing/2014/main" id="{95284F5E-B46A-904A-A72E-50D51C5B5E3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14400" y="5876071"/>
            <a:ext cx="862293" cy="399378"/>
          </a:xfrm>
          <a:prstGeom prst="rect">
            <a:avLst/>
          </a:prstGeom>
        </p:spPr>
      </p:pic>
      <p:sp>
        <p:nvSpPr>
          <p:cNvPr id="13" name="Text Placeholder 6">
            <a:extLst>
              <a:ext uri="{FF2B5EF4-FFF2-40B4-BE49-F238E27FC236}">
                <a16:creationId xmlns:a16="http://schemas.microsoft.com/office/drawing/2014/main" id="{D1E5D29E-0200-CB4E-AEA2-25802D4D76BB}"/>
              </a:ext>
            </a:extLst>
          </p:cNvPr>
          <p:cNvSpPr>
            <a:spLocks noGrp="1"/>
          </p:cNvSpPr>
          <p:nvPr>
            <p:ph type="body" sz="quarter" idx="11" hasCustomPrompt="1"/>
          </p:nvPr>
        </p:nvSpPr>
        <p:spPr>
          <a:xfrm>
            <a:off x="914400" y="3344276"/>
            <a:ext cx="4038600" cy="1070934"/>
          </a:xfrm>
          <a:prstGeom prst="rect">
            <a:avLst/>
          </a:prstGeom>
        </p:spPr>
        <p:txBody>
          <a:bodyPr>
            <a:spAutoFit/>
          </a:bodyPr>
          <a:lstStyle>
            <a:lvl1pPr marL="0" indent="0">
              <a:lnSpc>
                <a:spcPts val="4340"/>
              </a:lnSpc>
              <a:buFontTx/>
              <a:buNone/>
              <a:defRPr sz="3200" b="0" i="0">
                <a:solidFill>
                  <a:srgbClr val="046A38"/>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Here, it’s just a two sentence headline</a:t>
            </a:r>
          </a:p>
        </p:txBody>
      </p:sp>
      <p:sp>
        <p:nvSpPr>
          <p:cNvPr id="14" name="Text Placeholder 2">
            <a:extLst>
              <a:ext uri="{FF2B5EF4-FFF2-40B4-BE49-F238E27FC236}">
                <a16:creationId xmlns:a16="http://schemas.microsoft.com/office/drawing/2014/main" id="{93145191-828E-154B-9B0B-30DF0A04705F}"/>
              </a:ext>
            </a:extLst>
          </p:cNvPr>
          <p:cNvSpPr>
            <a:spLocks noGrp="1"/>
          </p:cNvSpPr>
          <p:nvPr>
            <p:ph type="body" sz="quarter" idx="12" hasCustomPrompt="1"/>
          </p:nvPr>
        </p:nvSpPr>
        <p:spPr>
          <a:xfrm>
            <a:off x="902970" y="2631074"/>
            <a:ext cx="1892300" cy="37465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noAutofit/>
          </a:bodyPr>
          <a:lstStyle>
            <a:lvl1pPr marL="0" indent="0">
              <a:buFontTx/>
              <a:buNone/>
              <a:defRPr sz="1400" b="0" i="0" spc="50" baseline="0">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2pPr>
            <a:lvl3pPr marL="9144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3pPr>
            <a:lvl4pPr marL="13716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4pPr>
            <a:lvl5pPr marL="18288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Month, XX 2021</a:t>
            </a:r>
          </a:p>
        </p:txBody>
      </p:sp>
      <p:sp>
        <p:nvSpPr>
          <p:cNvPr id="15" name="Text Placeholder 10">
            <a:extLst>
              <a:ext uri="{FF2B5EF4-FFF2-40B4-BE49-F238E27FC236}">
                <a16:creationId xmlns:a16="http://schemas.microsoft.com/office/drawing/2014/main" id="{949542F8-16BF-7F44-AE75-7AD950342F3E}"/>
              </a:ext>
            </a:extLst>
          </p:cNvPr>
          <p:cNvSpPr>
            <a:spLocks noGrp="1"/>
          </p:cNvSpPr>
          <p:nvPr>
            <p:ph type="body" sz="quarter" idx="15" hasCustomPrompt="1"/>
          </p:nvPr>
        </p:nvSpPr>
        <p:spPr>
          <a:xfrm>
            <a:off x="914400" y="4694505"/>
            <a:ext cx="4038600" cy="263525"/>
          </a:xfrm>
          <a:prstGeom prst="rect">
            <a:avLst/>
          </a:prstGeom>
        </p:spPr>
        <p:txBody>
          <a:bodyPr>
            <a:noAutofit/>
          </a:bodyPr>
          <a:lstStyle>
            <a:lvl1pPr marL="0" indent="0">
              <a:buFontTx/>
              <a:buNone/>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a:t>Short subhead can live here if needed but one line</a:t>
            </a:r>
          </a:p>
        </p:txBody>
      </p:sp>
    </p:spTree>
    <p:extLst>
      <p:ext uri="{BB962C8B-B14F-4D97-AF65-F5344CB8AC3E}">
        <p14:creationId xmlns:p14="http://schemas.microsoft.com/office/powerpoint/2010/main" val="948911820"/>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One Line - Cover White">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4CABA6D4-1103-9C40-859B-47634BE3F462}"/>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pic>
        <p:nvPicPr>
          <p:cNvPr id="8" name="Picture 7">
            <a:extLst>
              <a:ext uri="{FF2B5EF4-FFF2-40B4-BE49-F238E27FC236}">
                <a16:creationId xmlns:a16="http://schemas.microsoft.com/office/drawing/2014/main" id="{21659837-6E6C-FB4B-95CA-A8BF8F9DE02B}"/>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14400" y="5876071"/>
            <a:ext cx="862293" cy="399378"/>
          </a:xfrm>
          <a:prstGeom prst="rect">
            <a:avLst/>
          </a:prstGeom>
        </p:spPr>
      </p:pic>
      <p:sp>
        <p:nvSpPr>
          <p:cNvPr id="7" name="Text Placeholder 6">
            <a:extLst>
              <a:ext uri="{FF2B5EF4-FFF2-40B4-BE49-F238E27FC236}">
                <a16:creationId xmlns:a16="http://schemas.microsoft.com/office/drawing/2014/main" id="{221A97CF-BC6C-794A-A636-05CCBBE337AC}"/>
              </a:ext>
            </a:extLst>
          </p:cNvPr>
          <p:cNvSpPr>
            <a:spLocks noGrp="1"/>
          </p:cNvSpPr>
          <p:nvPr>
            <p:ph type="body" sz="quarter" idx="11" hasCustomPrompt="1"/>
          </p:nvPr>
        </p:nvSpPr>
        <p:spPr>
          <a:xfrm>
            <a:off x="914400" y="3344276"/>
            <a:ext cx="4038600" cy="519501"/>
          </a:xfrm>
          <a:prstGeom prst="rect">
            <a:avLst/>
          </a:prstGeom>
        </p:spPr>
        <p:txBody>
          <a:bodyPr>
            <a:spAutoFit/>
          </a:bodyPr>
          <a:lstStyle>
            <a:lvl1pPr marL="0" indent="0">
              <a:lnSpc>
                <a:spcPts val="4340"/>
              </a:lnSpc>
              <a:buFontTx/>
              <a:buNone/>
              <a:defRPr sz="3200" b="0" i="0">
                <a:solidFill>
                  <a:srgbClr val="046A38"/>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Here, it’s a sentence</a:t>
            </a:r>
          </a:p>
        </p:txBody>
      </p:sp>
      <p:sp>
        <p:nvSpPr>
          <p:cNvPr id="10" name="Text Placeholder 2">
            <a:extLst>
              <a:ext uri="{FF2B5EF4-FFF2-40B4-BE49-F238E27FC236}">
                <a16:creationId xmlns:a16="http://schemas.microsoft.com/office/drawing/2014/main" id="{69498CAD-D418-C242-93FE-735A7FBA69D5}"/>
              </a:ext>
            </a:extLst>
          </p:cNvPr>
          <p:cNvSpPr>
            <a:spLocks noGrp="1"/>
          </p:cNvSpPr>
          <p:nvPr>
            <p:ph type="body" sz="quarter" idx="12" hasCustomPrompt="1"/>
          </p:nvPr>
        </p:nvSpPr>
        <p:spPr>
          <a:xfrm>
            <a:off x="902970" y="2631074"/>
            <a:ext cx="1892300" cy="37465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noAutofit/>
          </a:bodyPr>
          <a:lstStyle>
            <a:lvl1pPr marL="0" indent="0">
              <a:buFontTx/>
              <a:buNone/>
              <a:defRPr sz="1400" b="0" i="0" spc="50" baseline="0">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2pPr>
            <a:lvl3pPr marL="9144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3pPr>
            <a:lvl4pPr marL="13716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4pPr>
            <a:lvl5pPr marL="18288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Month, XX 2021</a:t>
            </a:r>
          </a:p>
        </p:txBody>
      </p:sp>
      <p:sp>
        <p:nvSpPr>
          <p:cNvPr id="12" name="Text Placeholder 10">
            <a:extLst>
              <a:ext uri="{FF2B5EF4-FFF2-40B4-BE49-F238E27FC236}">
                <a16:creationId xmlns:a16="http://schemas.microsoft.com/office/drawing/2014/main" id="{832B25FE-EABC-4C4F-BBF0-E4FA4EADDA67}"/>
              </a:ext>
            </a:extLst>
          </p:cNvPr>
          <p:cNvSpPr>
            <a:spLocks noGrp="1"/>
          </p:cNvSpPr>
          <p:nvPr>
            <p:ph type="body" sz="quarter" idx="17" hasCustomPrompt="1"/>
          </p:nvPr>
        </p:nvSpPr>
        <p:spPr>
          <a:xfrm>
            <a:off x="914400" y="4157178"/>
            <a:ext cx="4038600" cy="263525"/>
          </a:xfrm>
          <a:prstGeom prst="rect">
            <a:avLst/>
          </a:prstGeom>
        </p:spPr>
        <p:txBody>
          <a:bodyPr>
            <a:noAutofit/>
          </a:bodyPr>
          <a:lstStyle>
            <a:lvl1pPr marL="0" indent="0">
              <a:buFontTx/>
              <a:buNone/>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a:t>Short subhead can live here if needed but one line</a:t>
            </a:r>
          </a:p>
        </p:txBody>
      </p:sp>
    </p:spTree>
    <p:extLst>
      <p:ext uri="{BB962C8B-B14F-4D97-AF65-F5344CB8AC3E}">
        <p14:creationId xmlns:p14="http://schemas.microsoft.com/office/powerpoint/2010/main" val="720368636"/>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5_One Line - Cover Black">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FBCF945-49FE-9F41-A03F-812CBC8E5FC3}"/>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pic>
        <p:nvPicPr>
          <p:cNvPr id="7" name="Picture 6">
            <a:extLst>
              <a:ext uri="{FF2B5EF4-FFF2-40B4-BE49-F238E27FC236}">
                <a16:creationId xmlns:a16="http://schemas.microsoft.com/office/drawing/2014/main" id="{58F66B8A-43CE-B24A-A778-0921C5B41E3B}"/>
              </a:ext>
            </a:extLst>
          </p:cNvPr>
          <p:cNvPicPr>
            <a:picLocks noChangeAspect="1"/>
          </p:cNvPicPr>
          <p:nvPr userDrawn="1"/>
        </p:nvPicPr>
        <p:blipFill>
          <a:blip r:embed="rId3" cstate="email">
            <a:extLst>
              <a:ext uri="{28A0092B-C50C-407E-A947-70E740481C1C}">
                <a14:useLocalDpi xmlns:a14="http://schemas.microsoft.com/office/drawing/2010/main"/>
              </a:ext>
            </a:extLst>
          </a:blip>
          <a:srcRect/>
          <a:stretch/>
        </p:blipFill>
        <p:spPr>
          <a:xfrm>
            <a:off x="914400" y="5887593"/>
            <a:ext cx="858282" cy="395082"/>
          </a:xfrm>
          <a:prstGeom prst="rect">
            <a:avLst/>
          </a:prstGeom>
        </p:spPr>
      </p:pic>
      <p:sp>
        <p:nvSpPr>
          <p:cNvPr id="8" name="Text Placeholder 6">
            <a:extLst>
              <a:ext uri="{FF2B5EF4-FFF2-40B4-BE49-F238E27FC236}">
                <a16:creationId xmlns:a16="http://schemas.microsoft.com/office/drawing/2014/main" id="{EF396160-E738-BB42-A273-5340FD6FB0B4}"/>
              </a:ext>
            </a:extLst>
          </p:cNvPr>
          <p:cNvSpPr>
            <a:spLocks noGrp="1"/>
          </p:cNvSpPr>
          <p:nvPr>
            <p:ph type="body" sz="quarter" idx="11" hasCustomPrompt="1"/>
          </p:nvPr>
        </p:nvSpPr>
        <p:spPr>
          <a:xfrm>
            <a:off x="914400" y="3344276"/>
            <a:ext cx="4038600" cy="519501"/>
          </a:xfrm>
          <a:prstGeom prst="rect">
            <a:avLst/>
          </a:prstGeom>
        </p:spPr>
        <p:txBody>
          <a:bodyPr>
            <a:spAutoFit/>
          </a:bodyPr>
          <a:lstStyle>
            <a:lvl1pPr marL="0" indent="0">
              <a:lnSpc>
                <a:spcPts val="4340"/>
              </a:lnSpc>
              <a:buFontTx/>
              <a:buNone/>
              <a:defRPr sz="3200" b="0" i="0">
                <a:solidFill>
                  <a:srgbClr val="86BC25"/>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Here, it’s a sentence</a:t>
            </a:r>
          </a:p>
        </p:txBody>
      </p:sp>
      <p:sp>
        <p:nvSpPr>
          <p:cNvPr id="9" name="Text Placeholder 2">
            <a:extLst>
              <a:ext uri="{FF2B5EF4-FFF2-40B4-BE49-F238E27FC236}">
                <a16:creationId xmlns:a16="http://schemas.microsoft.com/office/drawing/2014/main" id="{33255938-D577-A14F-B6D5-8C189C5116DD}"/>
              </a:ext>
            </a:extLst>
          </p:cNvPr>
          <p:cNvSpPr>
            <a:spLocks noGrp="1"/>
          </p:cNvSpPr>
          <p:nvPr>
            <p:ph type="body" sz="quarter" idx="12" hasCustomPrompt="1"/>
          </p:nvPr>
        </p:nvSpPr>
        <p:spPr>
          <a:xfrm>
            <a:off x="902970" y="2631074"/>
            <a:ext cx="1892300" cy="37465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noAutofit/>
          </a:bodyPr>
          <a:lstStyle>
            <a:lvl1pPr marL="0" indent="0">
              <a:buFontTx/>
              <a:buNone/>
              <a:defRPr sz="1400" b="0" i="0" spc="50" baseline="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2pPr>
            <a:lvl3pPr marL="9144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3pPr>
            <a:lvl4pPr marL="13716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4pPr>
            <a:lvl5pPr marL="18288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Month, XX 2021</a:t>
            </a:r>
          </a:p>
        </p:txBody>
      </p:sp>
      <p:sp>
        <p:nvSpPr>
          <p:cNvPr id="11" name="Text Placeholder 10">
            <a:extLst>
              <a:ext uri="{FF2B5EF4-FFF2-40B4-BE49-F238E27FC236}">
                <a16:creationId xmlns:a16="http://schemas.microsoft.com/office/drawing/2014/main" id="{77536F0C-9ABF-6149-A6D8-A9F814EC792C}"/>
              </a:ext>
            </a:extLst>
          </p:cNvPr>
          <p:cNvSpPr>
            <a:spLocks noGrp="1"/>
          </p:cNvSpPr>
          <p:nvPr>
            <p:ph type="body" sz="quarter" idx="17" hasCustomPrompt="1"/>
          </p:nvPr>
        </p:nvSpPr>
        <p:spPr>
          <a:xfrm>
            <a:off x="914400" y="4157178"/>
            <a:ext cx="4038600" cy="263525"/>
          </a:xfrm>
          <a:prstGeom prst="rect">
            <a:avLst/>
          </a:prstGeom>
        </p:spPr>
        <p:txBody>
          <a:bodyPr>
            <a:noAutofit/>
          </a:bodyPr>
          <a:lstStyle>
            <a:lvl1pPr marL="0" indent="0">
              <a:buFontTx/>
              <a:buNone/>
              <a:defRPr sz="1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a:t>Short subhead can live here if needed but one line</a:t>
            </a:r>
          </a:p>
        </p:txBody>
      </p:sp>
    </p:spTree>
    <p:extLst>
      <p:ext uri="{BB962C8B-B14F-4D97-AF65-F5344CB8AC3E}">
        <p14:creationId xmlns:p14="http://schemas.microsoft.com/office/powerpoint/2010/main" val="3972331449"/>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One Line - Cover Blue">
    <p:bg>
      <p:bgPr>
        <a:solidFill>
          <a:schemeClr val="accent2"/>
        </a:solidFill>
        <a:effectLst/>
      </p:bgPr>
    </p:bg>
    <p:spTree>
      <p:nvGrpSpPr>
        <p:cNvPr id="1" name=""/>
        <p:cNvGrpSpPr/>
        <p:nvPr/>
      </p:nvGrpSpPr>
      <p:grpSpPr>
        <a:xfrm>
          <a:off x="0" y="0"/>
          <a:ext cx="0" cy="0"/>
          <a:chOff x="0" y="0"/>
          <a:chExt cx="0" cy="0"/>
        </a:xfrm>
      </p:grpSpPr>
      <p:pic>
        <p:nvPicPr>
          <p:cNvPr id="15" name="Picture 14" descr="A picture containing kite, water, person, people&#10;&#10;Description automatically generated">
            <a:extLst>
              <a:ext uri="{FF2B5EF4-FFF2-40B4-BE49-F238E27FC236}">
                <a16:creationId xmlns:a16="http://schemas.microsoft.com/office/drawing/2014/main" id="{064DD12F-1075-5949-847E-7D255450BE0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7" name="Picture 6">
            <a:extLst>
              <a:ext uri="{FF2B5EF4-FFF2-40B4-BE49-F238E27FC236}">
                <a16:creationId xmlns:a16="http://schemas.microsoft.com/office/drawing/2014/main" id="{28B505E5-FCAC-2248-BDA5-DD4A7ADE809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14400" y="5876071"/>
            <a:ext cx="862293" cy="399378"/>
          </a:xfrm>
          <a:prstGeom prst="rect">
            <a:avLst/>
          </a:prstGeom>
        </p:spPr>
      </p:pic>
      <p:sp>
        <p:nvSpPr>
          <p:cNvPr id="8" name="Text Placeholder 6">
            <a:extLst>
              <a:ext uri="{FF2B5EF4-FFF2-40B4-BE49-F238E27FC236}">
                <a16:creationId xmlns:a16="http://schemas.microsoft.com/office/drawing/2014/main" id="{45CD49F7-C96B-5E42-9B3B-FE0FB37B7AC4}"/>
              </a:ext>
            </a:extLst>
          </p:cNvPr>
          <p:cNvSpPr>
            <a:spLocks noGrp="1"/>
          </p:cNvSpPr>
          <p:nvPr>
            <p:ph type="body" sz="quarter" idx="11" hasCustomPrompt="1"/>
          </p:nvPr>
        </p:nvSpPr>
        <p:spPr>
          <a:xfrm>
            <a:off x="914400" y="3344276"/>
            <a:ext cx="4038600" cy="519501"/>
          </a:xfrm>
          <a:prstGeom prst="rect">
            <a:avLst/>
          </a:prstGeom>
        </p:spPr>
        <p:txBody>
          <a:bodyPr>
            <a:spAutoFit/>
          </a:bodyPr>
          <a:lstStyle>
            <a:lvl1pPr marL="0" indent="0">
              <a:lnSpc>
                <a:spcPts val="4340"/>
              </a:lnSpc>
              <a:buFontTx/>
              <a:buNone/>
              <a:defRPr sz="3200" b="0" i="0">
                <a:solidFill>
                  <a:srgbClr val="046A38"/>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Here, it’s a sentence</a:t>
            </a:r>
          </a:p>
        </p:txBody>
      </p:sp>
      <p:sp>
        <p:nvSpPr>
          <p:cNvPr id="9" name="Text Placeholder 2">
            <a:extLst>
              <a:ext uri="{FF2B5EF4-FFF2-40B4-BE49-F238E27FC236}">
                <a16:creationId xmlns:a16="http://schemas.microsoft.com/office/drawing/2014/main" id="{E0C4DBB7-6168-2747-A1CD-0DB9AA1128D6}"/>
              </a:ext>
            </a:extLst>
          </p:cNvPr>
          <p:cNvSpPr>
            <a:spLocks noGrp="1"/>
          </p:cNvSpPr>
          <p:nvPr>
            <p:ph type="body" sz="quarter" idx="12" hasCustomPrompt="1"/>
          </p:nvPr>
        </p:nvSpPr>
        <p:spPr>
          <a:xfrm>
            <a:off x="902970" y="2631074"/>
            <a:ext cx="1892300" cy="37465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a:noAutofit/>
          </a:bodyPr>
          <a:lstStyle>
            <a:lvl1pPr marL="0" indent="0">
              <a:buFontTx/>
              <a:buNone/>
              <a:defRPr sz="1400" b="0" i="0" spc="50" baseline="0">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2pPr>
            <a:lvl3pPr marL="9144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3pPr>
            <a:lvl4pPr marL="13716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4pPr>
            <a:lvl5pPr marL="1828800" indent="0">
              <a:buFontTx/>
              <a:buNone/>
              <a:defRPr sz="1000" b="1"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Month, XX 2021</a:t>
            </a:r>
          </a:p>
        </p:txBody>
      </p:sp>
      <p:sp>
        <p:nvSpPr>
          <p:cNvPr id="11" name="Text Placeholder 10">
            <a:extLst>
              <a:ext uri="{FF2B5EF4-FFF2-40B4-BE49-F238E27FC236}">
                <a16:creationId xmlns:a16="http://schemas.microsoft.com/office/drawing/2014/main" id="{31C8A822-BF4F-E64E-B705-8184F71CFFDD}"/>
              </a:ext>
            </a:extLst>
          </p:cNvPr>
          <p:cNvSpPr>
            <a:spLocks noGrp="1"/>
          </p:cNvSpPr>
          <p:nvPr>
            <p:ph type="body" sz="quarter" idx="17" hasCustomPrompt="1"/>
          </p:nvPr>
        </p:nvSpPr>
        <p:spPr>
          <a:xfrm>
            <a:off x="914400" y="4157178"/>
            <a:ext cx="4038600" cy="263525"/>
          </a:xfrm>
          <a:prstGeom prst="rect">
            <a:avLst/>
          </a:prstGeom>
        </p:spPr>
        <p:txBody>
          <a:bodyPr>
            <a:noAutofit/>
          </a:bodyPr>
          <a:lstStyle>
            <a:lvl1pPr marL="0" indent="0">
              <a:buFontTx/>
              <a:buNone/>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a:t>Short subhead can live here if needed but one line</a:t>
            </a:r>
          </a:p>
        </p:txBody>
      </p:sp>
    </p:spTree>
    <p:extLst>
      <p:ext uri="{BB962C8B-B14F-4D97-AF65-F5344CB8AC3E}">
        <p14:creationId xmlns:p14="http://schemas.microsoft.com/office/powerpoint/2010/main" val="1839428630"/>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3"/>
            </p:custDataLst>
            <p:extLst>
              <p:ext uri="{D42A27DB-BD31-4B8C-83A1-F6EECF244321}">
                <p14:modId xmlns:p14="http://schemas.microsoft.com/office/powerpoint/2010/main" val="1937949280"/>
              </p:ext>
            </p:extLst>
          </p:nvPr>
        </p:nvGraphicFramePr>
        <p:xfrm>
          <a:off x="2118" y="1589"/>
          <a:ext cx="2116" cy="1587"/>
        </p:xfrm>
        <a:graphic>
          <a:graphicData uri="http://schemas.openxmlformats.org/presentationml/2006/ole">
            <mc:AlternateContent xmlns:mc="http://schemas.openxmlformats.org/markup-compatibility/2006">
              <mc:Choice xmlns:v="urn:schemas-microsoft-com:vml" Requires="v">
                <p:oleObj name="think-cell Slide" r:id="rId34" imgW="270" imgH="270" progId="TCLayout.ActiveDocument.1">
                  <p:embed/>
                </p:oleObj>
              </mc:Choice>
              <mc:Fallback>
                <p:oleObj name="think-cell Slide" r:id="rId34" imgW="270" imgH="270" progId="TCLayout.ActiveDocument.1">
                  <p:embed/>
                  <p:pic>
                    <p:nvPicPr>
                      <p:cNvPr id="4" name="Object 3" hidden="1"/>
                      <p:cNvPicPr/>
                      <p:nvPr/>
                    </p:nvPicPr>
                    <p:blipFill>
                      <a:blip r:embed="rId35"/>
                      <a:stretch>
                        <a:fillRect/>
                      </a:stretch>
                    </p:blipFill>
                    <p:spPr>
                      <a:xfrm>
                        <a:off x="2118" y="1589"/>
                        <a:ext cx="2116" cy="1587"/>
                      </a:xfrm>
                      <a:prstGeom prst="rect">
                        <a:avLst/>
                      </a:prstGeom>
                    </p:spPr>
                  </p:pic>
                </p:oleObj>
              </mc:Fallback>
            </mc:AlternateContent>
          </a:graphicData>
        </a:graphic>
      </p:graphicFrame>
      <p:sp>
        <p:nvSpPr>
          <p:cNvPr id="19" name="Text Placeholder 18"/>
          <p:cNvSpPr>
            <a:spLocks noGrp="1"/>
          </p:cNvSpPr>
          <p:nvPr>
            <p:ph type="body" idx="1"/>
          </p:nvPr>
        </p:nvSpPr>
        <p:spPr>
          <a:xfrm>
            <a:off x="914400" y="1970711"/>
            <a:ext cx="10325100" cy="3962729"/>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 name="Title Placeholder 1">
            <a:extLst>
              <a:ext uri="{FF2B5EF4-FFF2-40B4-BE49-F238E27FC236}">
                <a16:creationId xmlns:a16="http://schemas.microsoft.com/office/drawing/2014/main" id="{773DDC18-17FD-3745-B473-5E03578768C7}"/>
              </a:ext>
            </a:extLst>
          </p:cNvPr>
          <p:cNvSpPr>
            <a:spLocks noGrp="1"/>
          </p:cNvSpPr>
          <p:nvPr>
            <p:ph type="title"/>
          </p:nvPr>
        </p:nvSpPr>
        <p:spPr bwMode="gray">
          <a:xfrm>
            <a:off x="914400" y="1099820"/>
            <a:ext cx="10325100" cy="668019"/>
          </a:xfrm>
          <a:prstGeom prst="rect">
            <a:avLst/>
          </a:prstGeom>
        </p:spPr>
        <p:txBody>
          <a:bodyPr vert="horz" lIns="0" tIns="0" rIns="0" bIns="0" rtlCol="0" anchor="t" anchorCtr="0">
            <a:noAutofit/>
          </a:bodyPr>
          <a:lstStyle/>
          <a:p>
            <a:r>
              <a:rPr lang="en-US" noProof="0"/>
              <a:t>Click to edit Master title style</a:t>
            </a:r>
          </a:p>
        </p:txBody>
      </p:sp>
    </p:spTree>
    <p:extLst>
      <p:ext uri="{BB962C8B-B14F-4D97-AF65-F5344CB8AC3E}">
        <p14:creationId xmlns:p14="http://schemas.microsoft.com/office/powerpoint/2010/main" val="3461498720"/>
      </p:ext>
    </p:extLst>
  </p:cSld>
  <p:clrMap bg1="lt1" tx1="dk1" bg2="lt2" tx2="dk2" accent1="accent1" accent2="accent2" accent3="accent3" accent4="accent4" accent5="accent5" accent6="accent6" hlink="hlink" folHlink="folHlink"/>
  <p:sldLayoutIdLst>
    <p:sldLayoutId id="2147484254" r:id="rId1"/>
    <p:sldLayoutId id="2147484255" r:id="rId2"/>
    <p:sldLayoutId id="2147484256" r:id="rId3"/>
    <p:sldLayoutId id="2147484257" r:id="rId4"/>
    <p:sldLayoutId id="2147484258" r:id="rId5"/>
    <p:sldLayoutId id="2147484259" r:id="rId6"/>
    <p:sldLayoutId id="2147484260" r:id="rId7"/>
    <p:sldLayoutId id="2147484261" r:id="rId8"/>
    <p:sldLayoutId id="2147484262" r:id="rId9"/>
    <p:sldLayoutId id="2147484263" r:id="rId10"/>
    <p:sldLayoutId id="2147484264" r:id="rId11"/>
    <p:sldLayoutId id="2147484265" r:id="rId12"/>
    <p:sldLayoutId id="2147484266" r:id="rId13"/>
    <p:sldLayoutId id="2147484267" r:id="rId14"/>
    <p:sldLayoutId id="2147484268" r:id="rId15"/>
    <p:sldLayoutId id="2147484269" r:id="rId16"/>
    <p:sldLayoutId id="2147484270" r:id="rId17"/>
    <p:sldLayoutId id="2147484271" r:id="rId18"/>
    <p:sldLayoutId id="2147484310" r:id="rId19"/>
    <p:sldLayoutId id="2147484311" r:id="rId20"/>
    <p:sldLayoutId id="2147484312" r:id="rId21"/>
    <p:sldLayoutId id="2147484313" r:id="rId22"/>
    <p:sldLayoutId id="2147484314" r:id="rId23"/>
    <p:sldLayoutId id="2147484315" r:id="rId24"/>
    <p:sldLayoutId id="2147484319" r:id="rId25"/>
    <p:sldLayoutId id="2147484320" r:id="rId26"/>
    <p:sldLayoutId id="2147484321" r:id="rId27"/>
    <p:sldLayoutId id="2147484322" r:id="rId28"/>
    <p:sldLayoutId id="2147484323" r:id="rId29"/>
    <p:sldLayoutId id="2147484327" r:id="rId30"/>
    <p:sldLayoutId id="2147484328" r:id="rId31"/>
  </p:sldLayoutIdLst>
  <p:transition>
    <p:fade/>
  </p:transition>
  <p:hf hdr="0" dt="0"/>
  <p:txStyles>
    <p:titleStyle>
      <a:lvl1pPr algn="l" defTabSz="914400" rtl="0" eaLnBrk="1" latinLnBrk="0" hangingPunct="1">
        <a:spcBef>
          <a:spcPct val="0"/>
        </a:spcBef>
        <a:buNone/>
        <a:defRPr sz="2400" kern="1200">
          <a:solidFill>
            <a:schemeClr val="tx1"/>
          </a:solidFill>
          <a:latin typeface="+mj-lt"/>
          <a:ea typeface="+mj-ea"/>
          <a:cs typeface="Calibri Light" panose="020F0302020204030204" pitchFamily="34" charset="0"/>
        </a:defRPr>
      </a:lvl1pPr>
    </p:titleStyle>
    <p:bodyStyle>
      <a:lvl1pPr marL="0" indent="0" algn="l" defTabSz="914400" rtl="0" eaLnBrk="1" latinLnBrk="0" hangingPunct="1">
        <a:lnSpc>
          <a:spcPct val="120000"/>
        </a:lnSpc>
        <a:spcBef>
          <a:spcPts val="0"/>
        </a:spcBef>
        <a:spcAft>
          <a:spcPts val="1000"/>
        </a:spcAft>
        <a:buSzPct val="100000"/>
        <a:buFont typeface="Arial" panose="020B0604020202020204" pitchFamily="34" charset="0"/>
        <a:buNone/>
        <a:defRPr sz="1300" b="0" kern="1200">
          <a:solidFill>
            <a:schemeClr val="tx1"/>
          </a:solidFill>
          <a:latin typeface="+mn-lt"/>
          <a:ea typeface="+mn-ea"/>
          <a:cs typeface="Calibri Light" panose="020F0302020204030204" pitchFamily="34" charset="0"/>
        </a:defRPr>
      </a:lvl1pPr>
      <a:lvl2pPr marL="0" indent="0" algn="l" defTabSz="914400" rtl="0" eaLnBrk="1" latinLnBrk="0" hangingPunct="1">
        <a:lnSpc>
          <a:spcPct val="120000"/>
        </a:lnSpc>
        <a:spcBef>
          <a:spcPts val="0"/>
        </a:spcBef>
        <a:spcAft>
          <a:spcPts val="1000"/>
        </a:spcAft>
        <a:buClrTx/>
        <a:buSzPct val="100000"/>
        <a:buFont typeface="Arial"/>
        <a:buNone/>
        <a:defRPr lang="en-US" sz="1300" b="0" i="0" kern="1200" dirty="0" smtClean="0">
          <a:solidFill>
            <a:schemeClr val="tx1"/>
          </a:solidFill>
          <a:latin typeface="Open Sans Light" panose="020B0306030504020204" pitchFamily="34" charset="0"/>
          <a:ea typeface="+mn-ea"/>
          <a:cs typeface="Calibri Light" panose="020F0302020204030204" pitchFamily="34" charset="0"/>
        </a:defRPr>
      </a:lvl2pPr>
      <a:lvl3pPr marL="176400" indent="-176400" algn="l" defTabSz="914400" rtl="0" eaLnBrk="1" latinLnBrk="0" hangingPunct="1">
        <a:lnSpc>
          <a:spcPct val="120000"/>
        </a:lnSpc>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356400" indent="-176400" algn="l" defTabSz="914400" rtl="0" eaLnBrk="1" latinLnBrk="0" hangingPunct="1">
        <a:lnSpc>
          <a:spcPct val="120000"/>
        </a:lnSpc>
        <a:spcBef>
          <a:spcPts val="0"/>
        </a:spcBef>
        <a:spcAft>
          <a:spcPts val="1000"/>
        </a:spcAft>
        <a:buClrTx/>
        <a:buSzPct val="100000"/>
        <a:buFont typeface="Verdana" panose="020B060403050404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532800" indent="-176400" algn="l" defTabSz="798513" rtl="0" eaLnBrk="1" latinLnBrk="0" hangingPunct="1">
        <a:lnSpc>
          <a:spcPct val="120000"/>
        </a:lnSpc>
        <a:spcBef>
          <a:spcPts val="0"/>
        </a:spcBef>
        <a:spcAft>
          <a:spcPts val="1000"/>
        </a:spcAft>
        <a:buClrTx/>
        <a:buSzPct val="100000"/>
        <a:buFont typeface="Verdana" panose="020B060403050404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p15:clr>
            <a:srgbClr val="F26B43"/>
          </p15:clr>
        </p15:guide>
        <p15:guide id="2" pos="1152">
          <p15:clr>
            <a:srgbClr val="F26B43"/>
          </p15:clr>
        </p15:guide>
        <p15:guide id="3" pos="1248">
          <p15:clr>
            <a:srgbClr val="F26B43"/>
          </p15:clr>
        </p15:guide>
        <p15:guide id="4" pos="1800">
          <p15:clr>
            <a:srgbClr val="F26B43"/>
          </p15:clr>
        </p15:guide>
        <p15:guide id="5" pos="1896">
          <p15:clr>
            <a:srgbClr val="F26B43"/>
          </p15:clr>
        </p15:guide>
        <p15:guide id="6" pos="2472">
          <p15:clr>
            <a:srgbClr val="F26B43"/>
          </p15:clr>
        </p15:guide>
        <p15:guide id="7" pos="2568">
          <p15:clr>
            <a:srgbClr val="F26B43"/>
          </p15:clr>
        </p15:guide>
        <p15:guide id="8" pos="3120">
          <p15:clr>
            <a:srgbClr val="F26B43"/>
          </p15:clr>
        </p15:guide>
        <p15:guide id="9" pos="3216">
          <p15:clr>
            <a:srgbClr val="F26B43"/>
          </p15:clr>
        </p15:guide>
        <p15:guide id="10" pos="3792">
          <p15:clr>
            <a:srgbClr val="F26B43"/>
          </p15:clr>
        </p15:guide>
        <p15:guide id="11" pos="3888">
          <p15:clr>
            <a:srgbClr val="F26B43"/>
          </p15:clr>
        </p15:guide>
        <p15:guide id="12" pos="4440">
          <p15:clr>
            <a:srgbClr val="F26B43"/>
          </p15:clr>
        </p15:guide>
        <p15:guide id="13" pos="4536">
          <p15:clr>
            <a:srgbClr val="F26B43"/>
          </p15:clr>
        </p15:guide>
        <p15:guide id="14" pos="5112">
          <p15:clr>
            <a:srgbClr val="F26B43"/>
          </p15:clr>
        </p15:guide>
        <p15:guide id="15" pos="5208">
          <p15:clr>
            <a:srgbClr val="F26B43"/>
          </p15:clr>
        </p15:guide>
        <p15:guide id="16" pos="5760">
          <p15:clr>
            <a:srgbClr val="F26B43"/>
          </p15:clr>
        </p15:guide>
        <p15:guide id="17" pos="5856">
          <p15:clr>
            <a:srgbClr val="F26B43"/>
          </p15:clr>
        </p15:guide>
        <p15:guide id="18" pos="6432">
          <p15:clr>
            <a:srgbClr val="F26B43"/>
          </p15:clr>
        </p15:guide>
        <p15:guide id="19" pos="6528">
          <p15:clr>
            <a:srgbClr val="F26B43"/>
          </p15:clr>
        </p15:guide>
        <p15:guide id="20" pos="7080">
          <p15:clr>
            <a:srgbClr val="F26B43"/>
          </p15:clr>
        </p15:guide>
        <p15:guide id="21" orient="horz" pos="2160">
          <p15:clr>
            <a:srgbClr val="F26B43"/>
          </p15:clr>
        </p15:guide>
        <p15:guide id="22" orient="horz" pos="360">
          <p15:clr>
            <a:srgbClr val="F26B43"/>
          </p15:clr>
        </p15:guide>
        <p15:guide id="23" orient="horz" pos="3960">
          <p15:clr>
            <a:srgbClr val="F26B43"/>
          </p15:clr>
        </p15:guide>
        <p15:guide id="24" pos="3840">
          <p15:clr>
            <a:srgbClr val="F26B43"/>
          </p15:clr>
        </p15:guide>
        <p15:guide id="25" orient="horz" pos="672">
          <p15:clr>
            <a:srgbClr val="F26B43"/>
          </p15:clr>
        </p15:guide>
        <p15:guide id="26" orient="horz" pos="1117">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17.emf"/><Relationship Id="rId5" Type="http://schemas.openxmlformats.org/officeDocument/2006/relationships/oleObject" Target="../embeddings/oleObject2.bin"/><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21.xm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21.xml"/><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2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2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8C3FE6A4-FA93-8344-BDDC-FAB1A261C546}"/>
              </a:ext>
            </a:extLst>
          </p:cNvPr>
          <p:cNvSpPr>
            <a:spLocks noGrp="1"/>
          </p:cNvSpPr>
          <p:nvPr>
            <p:ph type="body" sz="quarter" idx="11"/>
          </p:nvPr>
        </p:nvSpPr>
        <p:spPr>
          <a:xfrm>
            <a:off x="929389" y="3728714"/>
            <a:ext cx="8275571" cy="1103296"/>
          </a:xfrm>
        </p:spPr>
        <p:txBody>
          <a:bodyPr/>
          <a:lstStyle/>
          <a:p>
            <a:r>
              <a:rPr lang="en-US" b="1" dirty="0"/>
              <a:t>Insurance – </a:t>
            </a:r>
            <a:br>
              <a:rPr lang="en-US" b="1" dirty="0"/>
            </a:br>
            <a:r>
              <a:rPr lang="en-US" b="1" dirty="0"/>
              <a:t>Claim Processing Durations</a:t>
            </a:r>
          </a:p>
        </p:txBody>
      </p:sp>
    </p:spTree>
    <p:extLst>
      <p:ext uri="{BB962C8B-B14F-4D97-AF65-F5344CB8AC3E}">
        <p14:creationId xmlns:p14="http://schemas.microsoft.com/office/powerpoint/2010/main" val="126226162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22745832-AB43-40F9-BFB3-9F827D8DE18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15" imgH="416" progId="TCLayout.ActiveDocument.1">
                  <p:embed/>
                </p:oleObj>
              </mc:Choice>
              <mc:Fallback>
                <p:oleObj name="think-cell Slide" r:id="rId5" imgW="415" imgH="416" progId="TCLayout.ActiveDocument.1">
                  <p:embed/>
                  <p:pic>
                    <p:nvPicPr>
                      <p:cNvPr id="4" name="Object 3" hidden="1">
                        <a:extLst>
                          <a:ext uri="{FF2B5EF4-FFF2-40B4-BE49-F238E27FC236}">
                            <a16:creationId xmlns:a16="http://schemas.microsoft.com/office/drawing/2014/main" id="{22745832-AB43-40F9-BFB3-9F827D8DE189}"/>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8A1F440F-8D0E-4694-B2FB-CFF9C2896B75}"/>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35" name="object 6">
            <a:extLst>
              <a:ext uri="{FF2B5EF4-FFF2-40B4-BE49-F238E27FC236}">
                <a16:creationId xmlns:a16="http://schemas.microsoft.com/office/drawing/2014/main" id="{3B437563-70DA-C346-BE1A-2C7D857FB9C7}"/>
              </a:ext>
            </a:extLst>
          </p:cNvPr>
          <p:cNvSpPr txBox="1"/>
          <p:nvPr/>
        </p:nvSpPr>
        <p:spPr>
          <a:xfrm>
            <a:off x="5825146" y="1070902"/>
            <a:ext cx="5251181" cy="764310"/>
          </a:xfrm>
          <a:prstGeom prst="rect">
            <a:avLst/>
          </a:prstGeom>
        </p:spPr>
        <p:txBody>
          <a:bodyPr vert="horz" wrap="square" lIns="0" tIns="6919" rIns="0" bIns="0" rtlCol="0">
            <a:spAutoFit/>
          </a:bodyPr>
          <a:lstStyle/>
          <a:p>
            <a:pPr marL="0" marR="0" lvl="0" indent="0" algn="l" defTabSz="914400" rtl="0" eaLnBrk="1" fontAlgn="auto" latinLnBrk="0" hangingPunct="1">
              <a:lnSpc>
                <a:spcPct val="120000"/>
              </a:lnSpc>
              <a:spcBef>
                <a:spcPts val="0"/>
              </a:spcBef>
              <a:spcAft>
                <a:spcPts val="0"/>
              </a:spcAft>
              <a:buClr>
                <a:prstClr val="black"/>
              </a:buClr>
              <a:buSzPct val="100000"/>
              <a:buFontTx/>
              <a:buNone/>
              <a:tabLst/>
              <a:defRPr/>
            </a:pPr>
            <a:r>
              <a:rPr kumimoji="0" lang="en-AU" sz="1400" b="0" i="0" u="none" strike="noStrike" kern="1200" cap="none" spc="0" normalizeH="0" baseline="0" noProof="0" dirty="0">
                <a:ln>
                  <a:noFill/>
                </a:ln>
                <a:solidFill>
                  <a:prstClr val="black"/>
                </a:solidFill>
                <a:effectLst/>
                <a:uLnTx/>
                <a:uFillTx/>
                <a:latin typeface="Open Sans"/>
                <a:ea typeface="+mn-ea"/>
                <a:cs typeface="+mn-cs"/>
              </a:rPr>
              <a:t>Australian insurance industry forms a significant part of the Australian financial sector, and is regulated by two bodies – APRA and ASIC</a:t>
            </a:r>
          </a:p>
        </p:txBody>
      </p:sp>
      <p:sp>
        <p:nvSpPr>
          <p:cNvPr id="37" name="object 7">
            <a:extLst>
              <a:ext uri="{FF2B5EF4-FFF2-40B4-BE49-F238E27FC236}">
                <a16:creationId xmlns:a16="http://schemas.microsoft.com/office/drawing/2014/main" id="{C8A8D946-0405-1444-8A9A-F37CF65D4EBE}"/>
              </a:ext>
            </a:extLst>
          </p:cNvPr>
          <p:cNvSpPr txBox="1"/>
          <p:nvPr/>
        </p:nvSpPr>
        <p:spPr>
          <a:xfrm>
            <a:off x="887454" y="1166373"/>
            <a:ext cx="3488041" cy="1857138"/>
          </a:xfrm>
          <a:prstGeom prst="rect">
            <a:avLst/>
          </a:prstGeom>
        </p:spPr>
        <p:txBody>
          <a:bodyPr vert="horz" wrap="square" lIns="0" tIns="10377" rIns="0" bIns="0" rtlCol="0" anchor="t">
            <a:spAutoFit/>
          </a:bodyPr>
          <a:lstStyle/>
          <a:p>
            <a:pPr marL="7686" marR="0" lvl="0" indent="0" algn="ctr" defTabSz="914400" rtl="0" eaLnBrk="1" fontAlgn="auto" latinLnBrk="0" hangingPunct="1">
              <a:lnSpc>
                <a:spcPct val="100000"/>
              </a:lnSpc>
              <a:spcBef>
                <a:spcPts val="83"/>
              </a:spcBef>
              <a:spcAft>
                <a:spcPts val="0"/>
              </a:spcAft>
              <a:buClrTx/>
              <a:buSzTx/>
              <a:buFontTx/>
              <a:buNone/>
              <a:tabLst/>
              <a:defRPr/>
            </a:pPr>
            <a:r>
              <a:rPr kumimoji="0" lang="en-AU" sz="4000" b="0" i="0" u="none" strike="noStrike" kern="1200" cap="none" spc="7" normalizeH="0" baseline="0" noProof="0" dirty="0">
                <a:ln>
                  <a:noFill/>
                </a:ln>
                <a:solidFill>
                  <a:prstClr val="black"/>
                </a:solidFill>
                <a:effectLst/>
                <a:uLnTx/>
                <a:uFillTx/>
                <a:latin typeface="Open Sans Light"/>
                <a:ea typeface="Open Sans" panose="020B0606030504020204" pitchFamily="34" charset="0"/>
                <a:cs typeface="Open Sans" panose="020B0606030504020204" pitchFamily="34" charset="0"/>
              </a:rPr>
              <a:t>Australian Insurance Industry</a:t>
            </a:r>
          </a:p>
        </p:txBody>
      </p:sp>
      <p:sp>
        <p:nvSpPr>
          <p:cNvPr id="38" name="object 6">
            <a:extLst>
              <a:ext uri="{FF2B5EF4-FFF2-40B4-BE49-F238E27FC236}">
                <a16:creationId xmlns:a16="http://schemas.microsoft.com/office/drawing/2014/main" id="{84AFF395-AF31-F246-ADBF-44F6C57271FA}"/>
              </a:ext>
            </a:extLst>
          </p:cNvPr>
          <p:cNvSpPr txBox="1"/>
          <p:nvPr/>
        </p:nvSpPr>
        <p:spPr>
          <a:xfrm>
            <a:off x="5826121" y="2835378"/>
            <a:ext cx="5251180" cy="1022842"/>
          </a:xfrm>
          <a:prstGeom prst="rect">
            <a:avLst/>
          </a:prstGeom>
        </p:spPr>
        <p:txBody>
          <a:bodyPr vert="horz" wrap="square" lIns="0" tIns="6919" rIns="0" bIns="0" rtlCol="0">
            <a:spAutoFit/>
          </a:bodyPr>
          <a:lstStyle/>
          <a:p>
            <a:pPr marL="0" marR="0" lvl="0" indent="0" algn="l" defTabSz="914400" rtl="0" eaLnBrk="1" fontAlgn="auto" latinLnBrk="0" hangingPunct="1">
              <a:lnSpc>
                <a:spcPct val="120000"/>
              </a:lnSpc>
              <a:spcBef>
                <a:spcPts val="600"/>
              </a:spcBef>
              <a:spcAft>
                <a:spcPts val="200"/>
              </a:spcAft>
              <a:buClr>
                <a:prstClr val="black"/>
              </a:buClr>
              <a:buSzPct val="100000"/>
              <a:buFontTx/>
              <a:buNone/>
              <a:tabLst/>
              <a:defRPr/>
            </a:pPr>
            <a:r>
              <a:rPr lang="en-AU" sz="1400" dirty="0">
                <a:solidFill>
                  <a:prstClr val="black"/>
                </a:solidFill>
                <a:latin typeface="Open Sans"/>
              </a:rPr>
              <a:t>Claim processing duration </a:t>
            </a:r>
            <a:r>
              <a:rPr kumimoji="0" lang="en-AU" sz="1400" b="0" i="0" u="none" strike="noStrike" kern="1200" cap="none" spc="0" normalizeH="0" baseline="0" noProof="0" dirty="0">
                <a:ln>
                  <a:noFill/>
                </a:ln>
                <a:solidFill>
                  <a:prstClr val="black"/>
                </a:solidFill>
                <a:effectLst/>
                <a:uLnTx/>
                <a:uFillTx/>
                <a:latin typeface="Open Sans"/>
                <a:ea typeface="+mn-ea"/>
                <a:cs typeface="+mn-cs"/>
              </a:rPr>
              <a:t>is dependent on a multitude of factors, such as insurance provider, the type of insurance cover, any disputes etc. Insurers generally aim to process claims efficiently and fairly </a:t>
            </a:r>
          </a:p>
        </p:txBody>
      </p:sp>
      <p:sp>
        <p:nvSpPr>
          <p:cNvPr id="39" name="object 6">
            <a:extLst>
              <a:ext uri="{FF2B5EF4-FFF2-40B4-BE49-F238E27FC236}">
                <a16:creationId xmlns:a16="http://schemas.microsoft.com/office/drawing/2014/main" id="{B1983F6C-4491-4541-A91F-ED248787E1D8}"/>
              </a:ext>
            </a:extLst>
          </p:cNvPr>
          <p:cNvSpPr txBox="1"/>
          <p:nvPr/>
        </p:nvSpPr>
        <p:spPr>
          <a:xfrm>
            <a:off x="5826121" y="4669784"/>
            <a:ext cx="5364392" cy="505777"/>
          </a:xfrm>
          <a:prstGeom prst="rect">
            <a:avLst/>
          </a:prstGeom>
        </p:spPr>
        <p:txBody>
          <a:bodyPr vert="horz" wrap="square" lIns="0" tIns="6919" rIns="0" bIns="0" rtlCol="0">
            <a:spAutoFit/>
          </a:bodyPr>
          <a:lstStyle/>
          <a:p>
            <a:pPr marL="0" marR="0" lvl="0" indent="0" algn="l" defTabSz="914400" rtl="0" eaLnBrk="1" fontAlgn="auto" latinLnBrk="0" hangingPunct="1">
              <a:lnSpc>
                <a:spcPct val="120000"/>
              </a:lnSpc>
              <a:spcBef>
                <a:spcPts val="0"/>
              </a:spcBef>
              <a:spcAft>
                <a:spcPts val="0"/>
              </a:spcAft>
              <a:buClr>
                <a:prstClr val="black"/>
              </a:buClr>
              <a:buSzPct val="100000"/>
              <a:buFontTx/>
              <a:buNone/>
              <a:tabLst/>
              <a:defRPr/>
            </a:pPr>
            <a:r>
              <a:rPr lang="en-AU" sz="1400" dirty="0">
                <a:solidFill>
                  <a:prstClr val="black"/>
                </a:solidFill>
                <a:latin typeface="Open Sans"/>
              </a:rPr>
              <a:t>The ability to process claims efficiently and provide insured funds is a major contributor to c</a:t>
            </a:r>
            <a:r>
              <a:rPr kumimoji="0" lang="en-AU" sz="1400" b="0" i="0" u="none" strike="noStrike" kern="1200" cap="none" spc="0" normalizeH="0" baseline="0" noProof="0" dirty="0" err="1">
                <a:ln>
                  <a:noFill/>
                </a:ln>
                <a:solidFill>
                  <a:prstClr val="black"/>
                </a:solidFill>
                <a:effectLst/>
                <a:uLnTx/>
                <a:uFillTx/>
                <a:latin typeface="Open Sans"/>
                <a:ea typeface="+mn-ea"/>
                <a:cs typeface="+mn-cs"/>
              </a:rPr>
              <a:t>onsumer</a:t>
            </a:r>
            <a:r>
              <a:rPr kumimoji="0" lang="en-AU" sz="1400" b="0" i="0" u="none" strike="noStrike" kern="1200" cap="none" spc="0" normalizeH="0" baseline="0" noProof="0" dirty="0">
                <a:ln>
                  <a:noFill/>
                </a:ln>
                <a:solidFill>
                  <a:prstClr val="black"/>
                </a:solidFill>
                <a:effectLst/>
                <a:uLnTx/>
                <a:uFillTx/>
                <a:latin typeface="Open Sans"/>
                <a:ea typeface="+mn-ea"/>
                <a:cs typeface="+mn-cs"/>
              </a:rPr>
              <a:t> satisfaction</a:t>
            </a:r>
          </a:p>
        </p:txBody>
      </p:sp>
      <p:grpSp>
        <p:nvGrpSpPr>
          <p:cNvPr id="27" name="Graphic 4">
            <a:extLst>
              <a:ext uri="{FF2B5EF4-FFF2-40B4-BE49-F238E27FC236}">
                <a16:creationId xmlns:a16="http://schemas.microsoft.com/office/drawing/2014/main" id="{96F9004A-4571-6328-C47D-A8C0E013B0B4}"/>
              </a:ext>
            </a:extLst>
          </p:cNvPr>
          <p:cNvGrpSpPr/>
          <p:nvPr/>
        </p:nvGrpSpPr>
        <p:grpSpPr>
          <a:xfrm>
            <a:off x="1382900" y="3346799"/>
            <a:ext cx="2425602" cy="2423342"/>
            <a:chOff x="467743" y="1893013"/>
            <a:chExt cx="361670" cy="361333"/>
          </a:xfrm>
          <a:solidFill>
            <a:srgbClr val="004F59"/>
          </a:solidFill>
        </p:grpSpPr>
        <p:sp>
          <p:nvSpPr>
            <p:cNvPr id="28" name="Graphic 4">
              <a:extLst>
                <a:ext uri="{FF2B5EF4-FFF2-40B4-BE49-F238E27FC236}">
                  <a16:creationId xmlns:a16="http://schemas.microsoft.com/office/drawing/2014/main" id="{4B0B9F74-14E3-7C1C-20DE-503BBC57D1B5}"/>
                </a:ext>
              </a:extLst>
            </p:cNvPr>
            <p:cNvSpPr/>
            <p:nvPr/>
          </p:nvSpPr>
          <p:spPr>
            <a:xfrm>
              <a:off x="467743" y="1893013"/>
              <a:ext cx="361670" cy="361333"/>
            </a:xfrm>
            <a:custGeom>
              <a:avLst/>
              <a:gdLst>
                <a:gd name="connsiteX0" fmla="*/ 180835 w 361670"/>
                <a:gd name="connsiteY0" fmla="*/ 0 h 361333"/>
                <a:gd name="connsiteX1" fmla="*/ 0 w 361670"/>
                <a:gd name="connsiteY1" fmla="*/ 180667 h 361333"/>
                <a:gd name="connsiteX2" fmla="*/ 180835 w 361670"/>
                <a:gd name="connsiteY2" fmla="*/ 361333 h 361333"/>
                <a:gd name="connsiteX3" fmla="*/ 361670 w 361670"/>
                <a:gd name="connsiteY3" fmla="*/ 180667 h 361333"/>
                <a:gd name="connsiteX4" fmla="*/ 180835 w 361670"/>
                <a:gd name="connsiteY4" fmla="*/ 0 h 361333"/>
                <a:gd name="connsiteX5" fmla="*/ 180835 w 361670"/>
                <a:gd name="connsiteY5" fmla="*/ 349204 h 361333"/>
                <a:gd name="connsiteX6" fmla="*/ 12780 w 361670"/>
                <a:gd name="connsiteY6" fmla="*/ 181305 h 361333"/>
                <a:gd name="connsiteX7" fmla="*/ 180835 w 361670"/>
                <a:gd name="connsiteY7" fmla="*/ 13406 h 361333"/>
                <a:gd name="connsiteX8" fmla="*/ 348891 w 361670"/>
                <a:gd name="connsiteY8" fmla="*/ 181305 h 361333"/>
                <a:gd name="connsiteX9" fmla="*/ 180835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0"/>
                  </a:moveTo>
                  <a:cubicBezTo>
                    <a:pt x="80513" y="0"/>
                    <a:pt x="0" y="81077"/>
                    <a:pt x="0" y="180667"/>
                  </a:cubicBezTo>
                  <a:cubicBezTo>
                    <a:pt x="0" y="280257"/>
                    <a:pt x="81152" y="361333"/>
                    <a:pt x="180835" y="361333"/>
                  </a:cubicBezTo>
                  <a:cubicBezTo>
                    <a:pt x="281157" y="361333"/>
                    <a:pt x="361670" y="280257"/>
                    <a:pt x="361670" y="180667"/>
                  </a:cubicBezTo>
                  <a:cubicBezTo>
                    <a:pt x="361670" y="81077"/>
                    <a:pt x="280518" y="0"/>
                    <a:pt x="180835" y="0"/>
                  </a:cubicBezTo>
                  <a:close/>
                  <a:moveTo>
                    <a:pt x="180835" y="349204"/>
                  </a:moveTo>
                  <a:cubicBezTo>
                    <a:pt x="88181" y="349204"/>
                    <a:pt x="12780" y="273873"/>
                    <a:pt x="12780" y="181305"/>
                  </a:cubicBezTo>
                  <a:cubicBezTo>
                    <a:pt x="12780" y="88737"/>
                    <a:pt x="88181" y="13406"/>
                    <a:pt x="180835" y="13406"/>
                  </a:cubicBezTo>
                  <a:cubicBezTo>
                    <a:pt x="273489" y="13406"/>
                    <a:pt x="348891" y="88737"/>
                    <a:pt x="348891" y="181305"/>
                  </a:cubicBezTo>
                  <a:cubicBezTo>
                    <a:pt x="348891" y="273873"/>
                    <a:pt x="273489" y="349204"/>
                    <a:pt x="180835" y="349204"/>
                  </a:cubicBezTo>
                  <a:close/>
                </a:path>
              </a:pathLst>
            </a:custGeom>
            <a:solidFill>
              <a:srgbClr val="004F59"/>
            </a:solidFill>
            <a:ln w="6390" cap="flat">
              <a:noFill/>
              <a:prstDash val="solid"/>
              <a:miter/>
            </a:ln>
          </p:spPr>
          <p:txBody>
            <a:bodyPr rtlCol="0" anchor="ctr"/>
            <a:lstStyle/>
            <a:p>
              <a:endParaRPr lang="en-US"/>
            </a:p>
          </p:txBody>
        </p:sp>
        <p:sp>
          <p:nvSpPr>
            <p:cNvPr id="29" name="Graphic 4">
              <a:extLst>
                <a:ext uri="{FF2B5EF4-FFF2-40B4-BE49-F238E27FC236}">
                  <a16:creationId xmlns:a16="http://schemas.microsoft.com/office/drawing/2014/main" id="{23175E3A-6C18-DD65-4C2F-5984B7C03905}"/>
                </a:ext>
              </a:extLst>
            </p:cNvPr>
            <p:cNvSpPr/>
            <p:nvPr/>
          </p:nvSpPr>
          <p:spPr>
            <a:xfrm>
              <a:off x="538432" y="1950145"/>
              <a:ext cx="222144" cy="245468"/>
            </a:xfrm>
            <a:custGeom>
              <a:avLst/>
              <a:gdLst>
                <a:gd name="connsiteX0" fmla="*/ 220692 w 222144"/>
                <a:gd name="connsiteY0" fmla="*/ 157370 h 245468"/>
                <a:gd name="connsiteX1" fmla="*/ 220692 w 222144"/>
                <a:gd name="connsiteY1" fmla="*/ 152263 h 245468"/>
                <a:gd name="connsiteX2" fmla="*/ 190659 w 222144"/>
                <a:gd name="connsiteY2" fmla="*/ 124173 h 245468"/>
                <a:gd name="connsiteX3" fmla="*/ 181713 w 222144"/>
                <a:gd name="connsiteY3" fmla="*/ 60972 h 245468"/>
                <a:gd name="connsiteX4" fmla="*/ 103756 w 222144"/>
                <a:gd name="connsiteY4" fmla="*/ 324 h 245468"/>
                <a:gd name="connsiteX5" fmla="*/ 39217 w 222144"/>
                <a:gd name="connsiteY5" fmla="*/ 67356 h 245468"/>
                <a:gd name="connsiteX6" fmla="*/ 32827 w 222144"/>
                <a:gd name="connsiteY6" fmla="*/ 123535 h 245468"/>
                <a:gd name="connsiteX7" fmla="*/ 2156 w 222144"/>
                <a:gd name="connsiteY7" fmla="*/ 150986 h 245468"/>
                <a:gd name="connsiteX8" fmla="*/ 2795 w 222144"/>
                <a:gd name="connsiteY8" fmla="*/ 159923 h 245468"/>
                <a:gd name="connsiteX9" fmla="*/ 9824 w 222144"/>
                <a:gd name="connsiteY9" fmla="*/ 197589 h 245468"/>
                <a:gd name="connsiteX10" fmla="*/ 10463 w 222144"/>
                <a:gd name="connsiteY10" fmla="*/ 198227 h 245468"/>
                <a:gd name="connsiteX11" fmla="*/ 20048 w 222144"/>
                <a:gd name="connsiteY11" fmla="*/ 204611 h 245468"/>
                <a:gd name="connsiteX12" fmla="*/ 71806 w 222144"/>
                <a:gd name="connsiteY12" fmla="*/ 239723 h 245468"/>
                <a:gd name="connsiteX13" fmla="*/ 111424 w 222144"/>
                <a:gd name="connsiteY13" fmla="*/ 245469 h 245468"/>
                <a:gd name="connsiteX14" fmla="*/ 126759 w 222144"/>
                <a:gd name="connsiteY14" fmla="*/ 241638 h 245468"/>
                <a:gd name="connsiteX15" fmla="*/ 126759 w 222144"/>
                <a:gd name="connsiteY15" fmla="*/ 241638 h 245468"/>
                <a:gd name="connsiteX16" fmla="*/ 135705 w 222144"/>
                <a:gd name="connsiteY16" fmla="*/ 242915 h 245468"/>
                <a:gd name="connsiteX17" fmla="*/ 138900 w 222144"/>
                <a:gd name="connsiteY17" fmla="*/ 242915 h 245468"/>
                <a:gd name="connsiteX18" fmla="*/ 205356 w 222144"/>
                <a:gd name="connsiteY18" fmla="*/ 202058 h 245468"/>
                <a:gd name="connsiteX19" fmla="*/ 208551 w 222144"/>
                <a:gd name="connsiteY19" fmla="*/ 200142 h 245468"/>
                <a:gd name="connsiteX20" fmla="*/ 221331 w 222144"/>
                <a:gd name="connsiteY20" fmla="*/ 156731 h 245468"/>
                <a:gd name="connsiteX21" fmla="*/ 220692 w 222144"/>
                <a:gd name="connsiteY21" fmla="*/ 157370 h 245468"/>
                <a:gd name="connsiteX22" fmla="*/ 50080 w 222144"/>
                <a:gd name="connsiteY22" fmla="*/ 72463 h 245468"/>
                <a:gd name="connsiteX23" fmla="*/ 103756 w 222144"/>
                <a:gd name="connsiteY23" fmla="*/ 13730 h 245468"/>
                <a:gd name="connsiteX24" fmla="*/ 168933 w 222144"/>
                <a:gd name="connsiteY24" fmla="*/ 66079 h 245468"/>
                <a:gd name="connsiteX25" fmla="*/ 170211 w 222144"/>
                <a:gd name="connsiteY25" fmla="*/ 149709 h 245468"/>
                <a:gd name="connsiteX26" fmla="*/ 51997 w 222144"/>
                <a:gd name="connsiteY26" fmla="*/ 150347 h 245468"/>
                <a:gd name="connsiteX27" fmla="*/ 50080 w 222144"/>
                <a:gd name="connsiteY27" fmla="*/ 72463 h 245468"/>
                <a:gd name="connsiteX28" fmla="*/ 201522 w 222144"/>
                <a:gd name="connsiteY28" fmla="*/ 190567 h 245468"/>
                <a:gd name="connsiteX29" fmla="*/ 151680 w 222144"/>
                <a:gd name="connsiteY29" fmla="*/ 191205 h 245468"/>
                <a:gd name="connsiteX30" fmla="*/ 142734 w 222144"/>
                <a:gd name="connsiteY30" fmla="*/ 191843 h 245468"/>
                <a:gd name="connsiteX31" fmla="*/ 143373 w 222144"/>
                <a:gd name="connsiteY31" fmla="*/ 200781 h 245468"/>
                <a:gd name="connsiteX32" fmla="*/ 174684 w 222144"/>
                <a:gd name="connsiteY32" fmla="*/ 211634 h 245468"/>
                <a:gd name="connsiteX33" fmla="*/ 186186 w 222144"/>
                <a:gd name="connsiteY33" fmla="*/ 210357 h 245468"/>
                <a:gd name="connsiteX34" fmla="*/ 136344 w 222144"/>
                <a:gd name="connsiteY34" fmla="*/ 231424 h 245468"/>
                <a:gd name="connsiteX35" fmla="*/ 112063 w 222144"/>
                <a:gd name="connsiteY35" fmla="*/ 204611 h 245468"/>
                <a:gd name="connsiteX36" fmla="*/ 105034 w 222144"/>
                <a:gd name="connsiteY36" fmla="*/ 198866 h 245468"/>
                <a:gd name="connsiteX37" fmla="*/ 99283 w 222144"/>
                <a:gd name="connsiteY37" fmla="*/ 205888 h 245468"/>
                <a:gd name="connsiteX38" fmla="*/ 111424 w 222144"/>
                <a:gd name="connsiteY38" fmla="*/ 233339 h 245468"/>
                <a:gd name="connsiteX39" fmla="*/ 73084 w 222144"/>
                <a:gd name="connsiteY39" fmla="*/ 227594 h 245468"/>
                <a:gd name="connsiteX40" fmla="*/ 37939 w 222144"/>
                <a:gd name="connsiteY40" fmla="*/ 212910 h 245468"/>
                <a:gd name="connsiteX41" fmla="*/ 74362 w 222144"/>
                <a:gd name="connsiteY41" fmla="*/ 221848 h 245468"/>
                <a:gd name="connsiteX42" fmla="*/ 75640 w 222144"/>
                <a:gd name="connsiteY42" fmla="*/ 221848 h 245468"/>
                <a:gd name="connsiteX43" fmla="*/ 82030 w 222144"/>
                <a:gd name="connsiteY43" fmla="*/ 216741 h 245468"/>
                <a:gd name="connsiteX44" fmla="*/ 76918 w 222144"/>
                <a:gd name="connsiteY44" fmla="*/ 209718 h 245468"/>
                <a:gd name="connsiteX45" fmla="*/ 18770 w 222144"/>
                <a:gd name="connsiteY45" fmla="*/ 189928 h 245468"/>
                <a:gd name="connsiteX46" fmla="*/ 11741 w 222144"/>
                <a:gd name="connsiteY46" fmla="*/ 172691 h 245468"/>
                <a:gd name="connsiteX47" fmla="*/ 11741 w 222144"/>
                <a:gd name="connsiteY47" fmla="*/ 172691 h 245468"/>
                <a:gd name="connsiteX48" fmla="*/ 66694 w 222144"/>
                <a:gd name="connsiteY48" fmla="*/ 189290 h 245468"/>
                <a:gd name="connsiteX49" fmla="*/ 66694 w 222144"/>
                <a:gd name="connsiteY49" fmla="*/ 189290 h 245468"/>
                <a:gd name="connsiteX50" fmla="*/ 73084 w 222144"/>
                <a:gd name="connsiteY50" fmla="*/ 182906 h 245468"/>
                <a:gd name="connsiteX51" fmla="*/ 66694 w 222144"/>
                <a:gd name="connsiteY51" fmla="*/ 176522 h 245468"/>
                <a:gd name="connsiteX52" fmla="*/ 18770 w 222144"/>
                <a:gd name="connsiteY52" fmla="*/ 161839 h 245468"/>
                <a:gd name="connsiteX53" fmla="*/ 13658 w 222144"/>
                <a:gd name="connsiteY53" fmla="*/ 153539 h 245468"/>
                <a:gd name="connsiteX54" fmla="*/ 34105 w 222144"/>
                <a:gd name="connsiteY54" fmla="*/ 136303 h 245468"/>
                <a:gd name="connsiteX55" fmla="*/ 42412 w 222144"/>
                <a:gd name="connsiteY55" fmla="*/ 157370 h 245468"/>
                <a:gd name="connsiteX56" fmla="*/ 44329 w 222144"/>
                <a:gd name="connsiteY56" fmla="*/ 159285 h 245468"/>
                <a:gd name="connsiteX57" fmla="*/ 107590 w 222144"/>
                <a:gd name="connsiteY57" fmla="*/ 175883 h 245468"/>
                <a:gd name="connsiteX58" fmla="*/ 178518 w 222144"/>
                <a:gd name="connsiteY58" fmla="*/ 159923 h 245468"/>
                <a:gd name="connsiteX59" fmla="*/ 181713 w 222144"/>
                <a:gd name="connsiteY59" fmla="*/ 157370 h 245468"/>
                <a:gd name="connsiteX60" fmla="*/ 189381 w 222144"/>
                <a:gd name="connsiteY60" fmla="*/ 136941 h 245468"/>
                <a:gd name="connsiteX61" fmla="*/ 209190 w 222144"/>
                <a:gd name="connsiteY61" fmla="*/ 154816 h 245468"/>
                <a:gd name="connsiteX62" fmla="*/ 179157 w 222144"/>
                <a:gd name="connsiteY62" fmla="*/ 170776 h 245468"/>
                <a:gd name="connsiteX63" fmla="*/ 174684 w 222144"/>
                <a:gd name="connsiteY63" fmla="*/ 178437 h 245468"/>
                <a:gd name="connsiteX64" fmla="*/ 181074 w 222144"/>
                <a:gd name="connsiteY64" fmla="*/ 182906 h 245468"/>
                <a:gd name="connsiteX65" fmla="*/ 182991 w 222144"/>
                <a:gd name="connsiteY65" fmla="*/ 182906 h 245468"/>
                <a:gd name="connsiteX66" fmla="*/ 209829 w 222144"/>
                <a:gd name="connsiteY66" fmla="*/ 171415 h 245468"/>
                <a:gd name="connsiteX67" fmla="*/ 201522 w 222144"/>
                <a:gd name="connsiteY67" fmla="*/ 190567 h 245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22144" h="245468">
                  <a:moveTo>
                    <a:pt x="220692" y="157370"/>
                  </a:moveTo>
                  <a:cubicBezTo>
                    <a:pt x="220692" y="155455"/>
                    <a:pt x="221331" y="154178"/>
                    <a:pt x="220692" y="152263"/>
                  </a:cubicBezTo>
                  <a:cubicBezTo>
                    <a:pt x="217497" y="136303"/>
                    <a:pt x="205995" y="130557"/>
                    <a:pt x="190659" y="124173"/>
                  </a:cubicBezTo>
                  <a:cubicBezTo>
                    <a:pt x="192576" y="108213"/>
                    <a:pt x="191298" y="86507"/>
                    <a:pt x="181713" y="60972"/>
                  </a:cubicBezTo>
                  <a:cubicBezTo>
                    <a:pt x="165099" y="17561"/>
                    <a:pt x="138900" y="-2868"/>
                    <a:pt x="103756" y="324"/>
                  </a:cubicBezTo>
                  <a:cubicBezTo>
                    <a:pt x="88420" y="1601"/>
                    <a:pt x="57109" y="17561"/>
                    <a:pt x="39217" y="67356"/>
                  </a:cubicBezTo>
                  <a:cubicBezTo>
                    <a:pt x="31549" y="89061"/>
                    <a:pt x="30910" y="108213"/>
                    <a:pt x="32827" y="123535"/>
                  </a:cubicBezTo>
                  <a:cubicBezTo>
                    <a:pt x="20687" y="127365"/>
                    <a:pt x="4712" y="138218"/>
                    <a:pt x="2156" y="150986"/>
                  </a:cubicBezTo>
                  <a:cubicBezTo>
                    <a:pt x="1517" y="152901"/>
                    <a:pt x="1517" y="156093"/>
                    <a:pt x="2795" y="159923"/>
                  </a:cubicBezTo>
                  <a:cubicBezTo>
                    <a:pt x="-6151" y="177160"/>
                    <a:pt x="9185" y="196950"/>
                    <a:pt x="9824" y="197589"/>
                  </a:cubicBezTo>
                  <a:cubicBezTo>
                    <a:pt x="9824" y="197589"/>
                    <a:pt x="10463" y="198227"/>
                    <a:pt x="10463" y="198227"/>
                  </a:cubicBezTo>
                  <a:cubicBezTo>
                    <a:pt x="13019" y="200781"/>
                    <a:pt x="16214" y="202696"/>
                    <a:pt x="20048" y="204611"/>
                  </a:cubicBezTo>
                  <a:cubicBezTo>
                    <a:pt x="20687" y="212272"/>
                    <a:pt x="27715" y="229509"/>
                    <a:pt x="71806" y="239723"/>
                  </a:cubicBezTo>
                  <a:cubicBezTo>
                    <a:pt x="90976" y="244192"/>
                    <a:pt x="103117" y="245469"/>
                    <a:pt x="111424" y="245469"/>
                  </a:cubicBezTo>
                  <a:cubicBezTo>
                    <a:pt x="120370" y="245469"/>
                    <a:pt x="124843" y="243553"/>
                    <a:pt x="126759" y="241638"/>
                  </a:cubicBezTo>
                  <a:cubicBezTo>
                    <a:pt x="126759" y="241638"/>
                    <a:pt x="126759" y="241638"/>
                    <a:pt x="126759" y="241638"/>
                  </a:cubicBezTo>
                  <a:cubicBezTo>
                    <a:pt x="129315" y="242277"/>
                    <a:pt x="132510" y="242915"/>
                    <a:pt x="135705" y="242915"/>
                  </a:cubicBezTo>
                  <a:cubicBezTo>
                    <a:pt x="136983" y="242915"/>
                    <a:pt x="138261" y="242915"/>
                    <a:pt x="138900" y="242915"/>
                  </a:cubicBezTo>
                  <a:cubicBezTo>
                    <a:pt x="164460" y="240361"/>
                    <a:pt x="201522" y="224402"/>
                    <a:pt x="205356" y="202058"/>
                  </a:cubicBezTo>
                  <a:cubicBezTo>
                    <a:pt x="206634" y="201419"/>
                    <a:pt x="207273" y="200781"/>
                    <a:pt x="208551" y="200142"/>
                  </a:cubicBezTo>
                  <a:cubicBezTo>
                    <a:pt x="210468" y="198866"/>
                    <a:pt x="225803" y="189290"/>
                    <a:pt x="221331" y="156731"/>
                  </a:cubicBezTo>
                  <a:cubicBezTo>
                    <a:pt x="220692" y="158008"/>
                    <a:pt x="220692" y="158008"/>
                    <a:pt x="220692" y="157370"/>
                  </a:cubicBezTo>
                  <a:close/>
                  <a:moveTo>
                    <a:pt x="50080" y="72463"/>
                  </a:moveTo>
                  <a:cubicBezTo>
                    <a:pt x="66055" y="28413"/>
                    <a:pt x="92254" y="15007"/>
                    <a:pt x="103756" y="13730"/>
                  </a:cubicBezTo>
                  <a:cubicBezTo>
                    <a:pt x="133149" y="11177"/>
                    <a:pt x="154236" y="28413"/>
                    <a:pt x="168933" y="66079"/>
                  </a:cubicBezTo>
                  <a:cubicBezTo>
                    <a:pt x="186186" y="112043"/>
                    <a:pt x="174045" y="142048"/>
                    <a:pt x="170211" y="149709"/>
                  </a:cubicBezTo>
                  <a:cubicBezTo>
                    <a:pt x="103117" y="179075"/>
                    <a:pt x="59665" y="154816"/>
                    <a:pt x="51997" y="150347"/>
                  </a:cubicBezTo>
                  <a:cubicBezTo>
                    <a:pt x="49441" y="143963"/>
                    <a:pt x="35383" y="113959"/>
                    <a:pt x="50080" y="72463"/>
                  </a:cubicBezTo>
                  <a:close/>
                  <a:moveTo>
                    <a:pt x="201522" y="190567"/>
                  </a:moveTo>
                  <a:cubicBezTo>
                    <a:pt x="172128" y="209080"/>
                    <a:pt x="152958" y="191843"/>
                    <a:pt x="151680" y="191205"/>
                  </a:cubicBezTo>
                  <a:cubicBezTo>
                    <a:pt x="149124" y="188651"/>
                    <a:pt x="145290" y="189290"/>
                    <a:pt x="142734" y="191843"/>
                  </a:cubicBezTo>
                  <a:cubicBezTo>
                    <a:pt x="140178" y="194397"/>
                    <a:pt x="140817" y="198227"/>
                    <a:pt x="143373" y="200781"/>
                  </a:cubicBezTo>
                  <a:cubicBezTo>
                    <a:pt x="149124" y="205888"/>
                    <a:pt x="160626" y="211634"/>
                    <a:pt x="174684" y="211634"/>
                  </a:cubicBezTo>
                  <a:cubicBezTo>
                    <a:pt x="178518" y="211634"/>
                    <a:pt x="182352" y="210995"/>
                    <a:pt x="186186" y="210357"/>
                  </a:cubicBezTo>
                  <a:cubicBezTo>
                    <a:pt x="176601" y="219933"/>
                    <a:pt x="155514" y="229509"/>
                    <a:pt x="136344" y="231424"/>
                  </a:cubicBezTo>
                  <a:cubicBezTo>
                    <a:pt x="115897" y="233339"/>
                    <a:pt x="112063" y="205888"/>
                    <a:pt x="112063" y="204611"/>
                  </a:cubicBezTo>
                  <a:cubicBezTo>
                    <a:pt x="111424" y="201419"/>
                    <a:pt x="108229" y="198866"/>
                    <a:pt x="105034" y="198866"/>
                  </a:cubicBezTo>
                  <a:cubicBezTo>
                    <a:pt x="101839" y="199504"/>
                    <a:pt x="99283" y="202696"/>
                    <a:pt x="99283" y="205888"/>
                  </a:cubicBezTo>
                  <a:cubicBezTo>
                    <a:pt x="100561" y="213549"/>
                    <a:pt x="103756" y="225040"/>
                    <a:pt x="111424" y="233339"/>
                  </a:cubicBezTo>
                  <a:cubicBezTo>
                    <a:pt x="105673" y="233339"/>
                    <a:pt x="94171" y="232701"/>
                    <a:pt x="73084" y="227594"/>
                  </a:cubicBezTo>
                  <a:cubicBezTo>
                    <a:pt x="54553" y="223125"/>
                    <a:pt x="43690" y="217379"/>
                    <a:pt x="37939" y="212910"/>
                  </a:cubicBezTo>
                  <a:cubicBezTo>
                    <a:pt x="54553" y="218656"/>
                    <a:pt x="71806" y="221210"/>
                    <a:pt x="74362" y="221848"/>
                  </a:cubicBezTo>
                  <a:cubicBezTo>
                    <a:pt x="75001" y="221848"/>
                    <a:pt x="75001" y="221848"/>
                    <a:pt x="75640" y="221848"/>
                  </a:cubicBezTo>
                  <a:cubicBezTo>
                    <a:pt x="78835" y="221848"/>
                    <a:pt x="81391" y="219933"/>
                    <a:pt x="82030" y="216741"/>
                  </a:cubicBezTo>
                  <a:cubicBezTo>
                    <a:pt x="82669" y="213549"/>
                    <a:pt x="80113" y="209718"/>
                    <a:pt x="76918" y="209718"/>
                  </a:cubicBezTo>
                  <a:cubicBezTo>
                    <a:pt x="64777" y="207803"/>
                    <a:pt x="30271" y="200142"/>
                    <a:pt x="18770" y="189928"/>
                  </a:cubicBezTo>
                  <a:cubicBezTo>
                    <a:pt x="17492" y="188013"/>
                    <a:pt x="12380" y="180352"/>
                    <a:pt x="11741" y="172691"/>
                  </a:cubicBezTo>
                  <a:cubicBezTo>
                    <a:pt x="11741" y="172691"/>
                    <a:pt x="11741" y="172691"/>
                    <a:pt x="11741" y="172691"/>
                  </a:cubicBezTo>
                  <a:cubicBezTo>
                    <a:pt x="34744" y="188013"/>
                    <a:pt x="65416" y="189290"/>
                    <a:pt x="66694" y="189290"/>
                  </a:cubicBezTo>
                  <a:cubicBezTo>
                    <a:pt x="66694" y="189290"/>
                    <a:pt x="66694" y="189290"/>
                    <a:pt x="66694" y="189290"/>
                  </a:cubicBezTo>
                  <a:cubicBezTo>
                    <a:pt x="69889" y="189290"/>
                    <a:pt x="73084" y="186736"/>
                    <a:pt x="73084" y="182906"/>
                  </a:cubicBezTo>
                  <a:cubicBezTo>
                    <a:pt x="73084" y="179075"/>
                    <a:pt x="70528" y="176522"/>
                    <a:pt x="66694" y="176522"/>
                  </a:cubicBezTo>
                  <a:cubicBezTo>
                    <a:pt x="66694" y="176522"/>
                    <a:pt x="38578" y="175245"/>
                    <a:pt x="18770" y="161839"/>
                  </a:cubicBezTo>
                  <a:cubicBezTo>
                    <a:pt x="13019" y="158008"/>
                    <a:pt x="13658" y="154816"/>
                    <a:pt x="13658" y="153539"/>
                  </a:cubicBezTo>
                  <a:cubicBezTo>
                    <a:pt x="14936" y="147155"/>
                    <a:pt x="25159" y="139495"/>
                    <a:pt x="34105" y="136303"/>
                  </a:cubicBezTo>
                  <a:cubicBezTo>
                    <a:pt x="37300" y="149071"/>
                    <a:pt x="41773" y="156731"/>
                    <a:pt x="42412" y="157370"/>
                  </a:cubicBezTo>
                  <a:cubicBezTo>
                    <a:pt x="43051" y="158008"/>
                    <a:pt x="43690" y="158647"/>
                    <a:pt x="44329" y="159285"/>
                  </a:cubicBezTo>
                  <a:cubicBezTo>
                    <a:pt x="45607" y="160562"/>
                    <a:pt x="68611" y="175883"/>
                    <a:pt x="107590" y="175883"/>
                  </a:cubicBezTo>
                  <a:cubicBezTo>
                    <a:pt x="127398" y="175883"/>
                    <a:pt x="151041" y="172053"/>
                    <a:pt x="178518" y="159923"/>
                  </a:cubicBezTo>
                  <a:cubicBezTo>
                    <a:pt x="179796" y="159285"/>
                    <a:pt x="180435" y="158647"/>
                    <a:pt x="181713" y="157370"/>
                  </a:cubicBezTo>
                  <a:cubicBezTo>
                    <a:pt x="182352" y="156731"/>
                    <a:pt x="186186" y="149709"/>
                    <a:pt x="189381" y="136941"/>
                  </a:cubicBezTo>
                  <a:cubicBezTo>
                    <a:pt x="203439" y="142687"/>
                    <a:pt x="207273" y="146517"/>
                    <a:pt x="209190" y="154816"/>
                  </a:cubicBezTo>
                  <a:cubicBezTo>
                    <a:pt x="209190" y="158008"/>
                    <a:pt x="195771" y="166307"/>
                    <a:pt x="179157" y="170776"/>
                  </a:cubicBezTo>
                  <a:cubicBezTo>
                    <a:pt x="175962" y="172053"/>
                    <a:pt x="174045" y="175245"/>
                    <a:pt x="174684" y="178437"/>
                  </a:cubicBezTo>
                  <a:cubicBezTo>
                    <a:pt x="175323" y="180991"/>
                    <a:pt x="177879" y="182906"/>
                    <a:pt x="181074" y="182906"/>
                  </a:cubicBezTo>
                  <a:cubicBezTo>
                    <a:pt x="181713" y="182906"/>
                    <a:pt x="182352" y="182906"/>
                    <a:pt x="182991" y="182906"/>
                  </a:cubicBezTo>
                  <a:cubicBezTo>
                    <a:pt x="190020" y="180991"/>
                    <a:pt x="201522" y="177160"/>
                    <a:pt x="209829" y="171415"/>
                  </a:cubicBezTo>
                  <a:cubicBezTo>
                    <a:pt x="207912" y="186098"/>
                    <a:pt x="201522" y="190567"/>
                    <a:pt x="201522" y="190567"/>
                  </a:cubicBezTo>
                  <a:close/>
                </a:path>
              </a:pathLst>
            </a:custGeom>
            <a:solidFill>
              <a:srgbClr val="004F59"/>
            </a:solidFill>
            <a:ln w="6390" cap="flat">
              <a:noFill/>
              <a:prstDash val="solid"/>
              <a:miter/>
            </a:ln>
          </p:spPr>
          <p:txBody>
            <a:bodyPr rtlCol="0" anchor="ctr"/>
            <a:lstStyle/>
            <a:p>
              <a:endParaRPr lang="en-US"/>
            </a:p>
          </p:txBody>
        </p:sp>
        <p:sp>
          <p:nvSpPr>
            <p:cNvPr id="30" name="Graphic 4">
              <a:extLst>
                <a:ext uri="{FF2B5EF4-FFF2-40B4-BE49-F238E27FC236}">
                  <a16:creationId xmlns:a16="http://schemas.microsoft.com/office/drawing/2014/main" id="{3CBABE5D-5F51-F912-E374-21B11B5A96C8}"/>
                </a:ext>
              </a:extLst>
            </p:cNvPr>
            <p:cNvSpPr/>
            <p:nvPr/>
          </p:nvSpPr>
          <p:spPr>
            <a:xfrm>
              <a:off x="627491" y="1993880"/>
              <a:ext cx="44090" cy="96397"/>
            </a:xfrm>
            <a:custGeom>
              <a:avLst/>
              <a:gdLst>
                <a:gd name="connsiteX0" fmla="*/ 21726 w 44090"/>
                <a:gd name="connsiteY0" fmla="*/ 72777 h 96397"/>
                <a:gd name="connsiteX1" fmla="*/ 12780 w 44090"/>
                <a:gd name="connsiteY1" fmla="*/ 63840 h 96397"/>
                <a:gd name="connsiteX2" fmla="*/ 6390 w 44090"/>
                <a:gd name="connsiteY2" fmla="*/ 57456 h 96397"/>
                <a:gd name="connsiteX3" fmla="*/ 0 w 44090"/>
                <a:gd name="connsiteY3" fmla="*/ 63840 h 96397"/>
                <a:gd name="connsiteX4" fmla="*/ 15336 w 44090"/>
                <a:gd name="connsiteY4" fmla="*/ 84907 h 96397"/>
                <a:gd name="connsiteX5" fmla="*/ 15336 w 44090"/>
                <a:gd name="connsiteY5" fmla="*/ 90014 h 96397"/>
                <a:gd name="connsiteX6" fmla="*/ 21726 w 44090"/>
                <a:gd name="connsiteY6" fmla="*/ 96398 h 96397"/>
                <a:gd name="connsiteX7" fmla="*/ 28116 w 44090"/>
                <a:gd name="connsiteY7" fmla="*/ 90014 h 96397"/>
                <a:gd name="connsiteX8" fmla="*/ 28116 w 44090"/>
                <a:gd name="connsiteY8" fmla="*/ 84907 h 96397"/>
                <a:gd name="connsiteX9" fmla="*/ 44091 w 44090"/>
                <a:gd name="connsiteY9" fmla="*/ 63840 h 96397"/>
                <a:gd name="connsiteX10" fmla="*/ 21726 w 44090"/>
                <a:gd name="connsiteY10" fmla="*/ 41496 h 96397"/>
                <a:gd name="connsiteX11" fmla="*/ 12780 w 44090"/>
                <a:gd name="connsiteY11" fmla="*/ 32558 h 96397"/>
                <a:gd name="connsiteX12" fmla="*/ 21726 w 44090"/>
                <a:gd name="connsiteY12" fmla="*/ 22982 h 96397"/>
                <a:gd name="connsiteX13" fmla="*/ 31311 w 44090"/>
                <a:gd name="connsiteY13" fmla="*/ 32558 h 96397"/>
                <a:gd name="connsiteX14" fmla="*/ 37701 w 44090"/>
                <a:gd name="connsiteY14" fmla="*/ 38942 h 96397"/>
                <a:gd name="connsiteX15" fmla="*/ 44091 w 44090"/>
                <a:gd name="connsiteY15" fmla="*/ 32558 h 96397"/>
                <a:gd name="connsiteX16" fmla="*/ 28116 w 44090"/>
                <a:gd name="connsiteY16" fmla="*/ 11491 h 96397"/>
                <a:gd name="connsiteX17" fmla="*/ 28116 w 44090"/>
                <a:gd name="connsiteY17" fmla="*/ 6384 h 96397"/>
                <a:gd name="connsiteX18" fmla="*/ 21726 w 44090"/>
                <a:gd name="connsiteY18" fmla="*/ 0 h 96397"/>
                <a:gd name="connsiteX19" fmla="*/ 15336 w 44090"/>
                <a:gd name="connsiteY19" fmla="*/ 6384 h 96397"/>
                <a:gd name="connsiteX20" fmla="*/ 15336 w 44090"/>
                <a:gd name="connsiteY20" fmla="*/ 11491 h 96397"/>
                <a:gd name="connsiteX21" fmla="*/ 0 w 44090"/>
                <a:gd name="connsiteY21" fmla="*/ 32558 h 96397"/>
                <a:gd name="connsiteX22" fmla="*/ 21726 w 44090"/>
                <a:gd name="connsiteY22" fmla="*/ 54264 h 96397"/>
                <a:gd name="connsiteX23" fmla="*/ 31311 w 44090"/>
                <a:gd name="connsiteY23" fmla="*/ 63840 h 96397"/>
                <a:gd name="connsiteX24" fmla="*/ 21726 w 44090"/>
                <a:gd name="connsiteY24" fmla="*/ 72777 h 9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090" h="96397">
                  <a:moveTo>
                    <a:pt x="21726" y="72777"/>
                  </a:moveTo>
                  <a:cubicBezTo>
                    <a:pt x="16614" y="72777"/>
                    <a:pt x="12780" y="68947"/>
                    <a:pt x="12780" y="63840"/>
                  </a:cubicBezTo>
                  <a:cubicBezTo>
                    <a:pt x="12780" y="60009"/>
                    <a:pt x="10224" y="57456"/>
                    <a:pt x="6390" y="57456"/>
                  </a:cubicBezTo>
                  <a:cubicBezTo>
                    <a:pt x="2556" y="57456"/>
                    <a:pt x="0" y="60009"/>
                    <a:pt x="0" y="63840"/>
                  </a:cubicBezTo>
                  <a:cubicBezTo>
                    <a:pt x="0" y="73416"/>
                    <a:pt x="6390" y="81715"/>
                    <a:pt x="15336" y="84907"/>
                  </a:cubicBezTo>
                  <a:lnTo>
                    <a:pt x="15336" y="90014"/>
                  </a:lnTo>
                  <a:cubicBezTo>
                    <a:pt x="15336" y="93844"/>
                    <a:pt x="17892" y="96398"/>
                    <a:pt x="21726" y="96398"/>
                  </a:cubicBezTo>
                  <a:cubicBezTo>
                    <a:pt x="25560" y="96398"/>
                    <a:pt x="28116" y="93844"/>
                    <a:pt x="28116" y="90014"/>
                  </a:cubicBezTo>
                  <a:lnTo>
                    <a:pt x="28116" y="84907"/>
                  </a:lnTo>
                  <a:cubicBezTo>
                    <a:pt x="37062" y="82353"/>
                    <a:pt x="44091" y="74054"/>
                    <a:pt x="44091" y="63840"/>
                  </a:cubicBezTo>
                  <a:cubicBezTo>
                    <a:pt x="44091" y="51710"/>
                    <a:pt x="33867" y="41496"/>
                    <a:pt x="21726" y="41496"/>
                  </a:cubicBezTo>
                  <a:cubicBezTo>
                    <a:pt x="16614" y="41496"/>
                    <a:pt x="12780" y="37665"/>
                    <a:pt x="12780" y="32558"/>
                  </a:cubicBezTo>
                  <a:cubicBezTo>
                    <a:pt x="12780" y="27451"/>
                    <a:pt x="16614" y="22982"/>
                    <a:pt x="21726" y="22982"/>
                  </a:cubicBezTo>
                  <a:cubicBezTo>
                    <a:pt x="26838" y="22982"/>
                    <a:pt x="31311" y="26813"/>
                    <a:pt x="31311" y="32558"/>
                  </a:cubicBezTo>
                  <a:cubicBezTo>
                    <a:pt x="31311" y="36389"/>
                    <a:pt x="33867" y="38942"/>
                    <a:pt x="37701" y="38942"/>
                  </a:cubicBezTo>
                  <a:cubicBezTo>
                    <a:pt x="41535" y="38942"/>
                    <a:pt x="44091" y="36389"/>
                    <a:pt x="44091" y="32558"/>
                  </a:cubicBezTo>
                  <a:cubicBezTo>
                    <a:pt x="44091" y="22344"/>
                    <a:pt x="37701" y="14045"/>
                    <a:pt x="28116" y="11491"/>
                  </a:cubicBezTo>
                  <a:lnTo>
                    <a:pt x="28116" y="6384"/>
                  </a:lnTo>
                  <a:cubicBezTo>
                    <a:pt x="28116" y="2554"/>
                    <a:pt x="25560" y="0"/>
                    <a:pt x="21726" y="0"/>
                  </a:cubicBezTo>
                  <a:cubicBezTo>
                    <a:pt x="17892" y="0"/>
                    <a:pt x="15336" y="2554"/>
                    <a:pt x="15336" y="6384"/>
                  </a:cubicBezTo>
                  <a:lnTo>
                    <a:pt x="15336" y="11491"/>
                  </a:lnTo>
                  <a:cubicBezTo>
                    <a:pt x="6390" y="14045"/>
                    <a:pt x="0" y="22344"/>
                    <a:pt x="0" y="32558"/>
                  </a:cubicBezTo>
                  <a:cubicBezTo>
                    <a:pt x="0" y="44688"/>
                    <a:pt x="9585" y="54264"/>
                    <a:pt x="21726" y="54264"/>
                  </a:cubicBezTo>
                  <a:cubicBezTo>
                    <a:pt x="26838" y="54264"/>
                    <a:pt x="31311" y="58094"/>
                    <a:pt x="31311" y="63840"/>
                  </a:cubicBezTo>
                  <a:cubicBezTo>
                    <a:pt x="31311" y="68947"/>
                    <a:pt x="26838" y="72777"/>
                    <a:pt x="21726" y="72777"/>
                  </a:cubicBezTo>
                  <a:close/>
                </a:path>
              </a:pathLst>
            </a:custGeom>
            <a:solidFill>
              <a:srgbClr val="004F59"/>
            </a:solidFill>
            <a:ln w="6390" cap="flat">
              <a:noFill/>
              <a:prstDash val="solid"/>
              <a:miter/>
            </a:ln>
          </p:spPr>
          <p:txBody>
            <a:bodyPr rtlCol="0" anchor="ctr"/>
            <a:lstStyle/>
            <a:p>
              <a:endParaRPr lang="en-US"/>
            </a:p>
          </p:txBody>
        </p:sp>
      </p:grpSp>
      <p:grpSp>
        <p:nvGrpSpPr>
          <p:cNvPr id="31" name="Graphic 4">
            <a:extLst>
              <a:ext uri="{FF2B5EF4-FFF2-40B4-BE49-F238E27FC236}">
                <a16:creationId xmlns:a16="http://schemas.microsoft.com/office/drawing/2014/main" id="{DA2CD279-9F54-C293-BCBE-699EDCE4F6E9}"/>
              </a:ext>
            </a:extLst>
          </p:cNvPr>
          <p:cNvGrpSpPr/>
          <p:nvPr/>
        </p:nvGrpSpPr>
        <p:grpSpPr>
          <a:xfrm>
            <a:off x="5112798" y="1108458"/>
            <a:ext cx="549630" cy="549112"/>
            <a:chOff x="3607758" y="3339623"/>
            <a:chExt cx="361674" cy="361333"/>
          </a:xfrm>
          <a:solidFill>
            <a:srgbClr val="00ABAB"/>
          </a:solidFill>
        </p:grpSpPr>
        <p:sp>
          <p:nvSpPr>
            <p:cNvPr id="41" name="Graphic 4">
              <a:extLst>
                <a:ext uri="{FF2B5EF4-FFF2-40B4-BE49-F238E27FC236}">
                  <a16:creationId xmlns:a16="http://schemas.microsoft.com/office/drawing/2014/main" id="{7CED643F-16B5-A39E-4D4A-5BB3112EDC8C}"/>
                </a:ext>
              </a:extLst>
            </p:cNvPr>
            <p:cNvSpPr/>
            <p:nvPr/>
          </p:nvSpPr>
          <p:spPr>
            <a:xfrm>
              <a:off x="3607758" y="3339623"/>
              <a:ext cx="361674" cy="361333"/>
            </a:xfrm>
            <a:custGeom>
              <a:avLst/>
              <a:gdLst>
                <a:gd name="connsiteX0" fmla="*/ 180836 w 361674"/>
                <a:gd name="connsiteY0" fmla="*/ 0 h 361333"/>
                <a:gd name="connsiteX1" fmla="*/ 0 w 361674"/>
                <a:gd name="connsiteY1" fmla="*/ 180667 h 361333"/>
                <a:gd name="connsiteX2" fmla="*/ 180836 w 361674"/>
                <a:gd name="connsiteY2" fmla="*/ 361333 h 361333"/>
                <a:gd name="connsiteX3" fmla="*/ 361671 w 361674"/>
                <a:gd name="connsiteY3" fmla="*/ 180667 h 361333"/>
                <a:gd name="connsiteX4" fmla="*/ 180836 w 361674"/>
                <a:gd name="connsiteY4" fmla="*/ 0 h 361333"/>
                <a:gd name="connsiteX5" fmla="*/ 180836 w 361674"/>
                <a:gd name="connsiteY5" fmla="*/ 349204 h 361333"/>
                <a:gd name="connsiteX6" fmla="*/ 12780 w 361674"/>
                <a:gd name="connsiteY6" fmla="*/ 181305 h 361333"/>
                <a:gd name="connsiteX7" fmla="*/ 180836 w 361674"/>
                <a:gd name="connsiteY7" fmla="*/ 13406 h 361333"/>
                <a:gd name="connsiteX8" fmla="*/ 348891 w 361674"/>
                <a:gd name="connsiteY8" fmla="*/ 181305 h 361333"/>
                <a:gd name="connsiteX9" fmla="*/ 180836 w 361674"/>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4" h="361333">
                  <a:moveTo>
                    <a:pt x="180836" y="0"/>
                  </a:moveTo>
                  <a:cubicBezTo>
                    <a:pt x="80513" y="0"/>
                    <a:pt x="0" y="81077"/>
                    <a:pt x="0" y="180667"/>
                  </a:cubicBezTo>
                  <a:cubicBezTo>
                    <a:pt x="0" y="280895"/>
                    <a:pt x="81152" y="361333"/>
                    <a:pt x="180836" y="361333"/>
                  </a:cubicBezTo>
                  <a:cubicBezTo>
                    <a:pt x="280518" y="361333"/>
                    <a:pt x="361671" y="280257"/>
                    <a:pt x="361671" y="180667"/>
                  </a:cubicBezTo>
                  <a:cubicBezTo>
                    <a:pt x="362310" y="81077"/>
                    <a:pt x="281157" y="0"/>
                    <a:pt x="180836" y="0"/>
                  </a:cubicBezTo>
                  <a:close/>
                  <a:moveTo>
                    <a:pt x="180836" y="349204"/>
                  </a:moveTo>
                  <a:cubicBezTo>
                    <a:pt x="88181" y="349204"/>
                    <a:pt x="12780" y="273873"/>
                    <a:pt x="12780" y="181305"/>
                  </a:cubicBezTo>
                  <a:cubicBezTo>
                    <a:pt x="12780" y="88738"/>
                    <a:pt x="88181" y="13406"/>
                    <a:pt x="180836" y="13406"/>
                  </a:cubicBezTo>
                  <a:cubicBezTo>
                    <a:pt x="273490" y="13406"/>
                    <a:pt x="348891" y="88738"/>
                    <a:pt x="348891" y="181305"/>
                  </a:cubicBezTo>
                  <a:cubicBezTo>
                    <a:pt x="349530" y="273873"/>
                    <a:pt x="274128" y="349204"/>
                    <a:pt x="180836" y="349204"/>
                  </a:cubicBezTo>
                  <a:close/>
                </a:path>
              </a:pathLst>
            </a:custGeom>
            <a:solidFill>
              <a:srgbClr val="00ABAB"/>
            </a:solidFill>
            <a:ln w="6390" cap="flat">
              <a:noFill/>
              <a:prstDash val="solid"/>
              <a:miter/>
            </a:ln>
          </p:spPr>
          <p:txBody>
            <a:bodyPr rtlCol="0" anchor="ctr"/>
            <a:lstStyle/>
            <a:p>
              <a:endParaRPr lang="en-US"/>
            </a:p>
          </p:txBody>
        </p:sp>
        <p:sp>
          <p:nvSpPr>
            <p:cNvPr id="42" name="Graphic 4">
              <a:extLst>
                <a:ext uri="{FF2B5EF4-FFF2-40B4-BE49-F238E27FC236}">
                  <a16:creationId xmlns:a16="http://schemas.microsoft.com/office/drawing/2014/main" id="{CED1C4FE-3668-B6AC-D200-D74F9F241E71}"/>
                </a:ext>
              </a:extLst>
            </p:cNvPr>
            <p:cNvSpPr/>
            <p:nvPr/>
          </p:nvSpPr>
          <p:spPr>
            <a:xfrm>
              <a:off x="3680603" y="3444959"/>
              <a:ext cx="217257" cy="151938"/>
            </a:xfrm>
            <a:custGeom>
              <a:avLst/>
              <a:gdLst>
                <a:gd name="connsiteX0" fmla="*/ 189142 w 217257"/>
                <a:gd name="connsiteY0" fmla="*/ 0 h 151938"/>
                <a:gd name="connsiteX1" fmla="*/ 161027 w 217257"/>
                <a:gd name="connsiteY1" fmla="*/ 28090 h 151938"/>
                <a:gd name="connsiteX2" fmla="*/ 169333 w 217257"/>
                <a:gd name="connsiteY2" fmla="*/ 48518 h 151938"/>
                <a:gd name="connsiteX3" fmla="*/ 139301 w 217257"/>
                <a:gd name="connsiteY3" fmla="*/ 97037 h 151938"/>
                <a:gd name="connsiteX4" fmla="*/ 130355 w 217257"/>
                <a:gd name="connsiteY4" fmla="*/ 95760 h 151938"/>
                <a:gd name="connsiteX5" fmla="*/ 122687 w 217257"/>
                <a:gd name="connsiteY5" fmla="*/ 97037 h 151938"/>
                <a:gd name="connsiteX6" fmla="*/ 97766 w 217257"/>
                <a:gd name="connsiteY6" fmla="*/ 50434 h 151938"/>
                <a:gd name="connsiteX7" fmla="*/ 107351 w 217257"/>
                <a:gd name="connsiteY7" fmla="*/ 29366 h 151938"/>
                <a:gd name="connsiteX8" fmla="*/ 79235 w 217257"/>
                <a:gd name="connsiteY8" fmla="*/ 1277 h 151938"/>
                <a:gd name="connsiteX9" fmla="*/ 51119 w 217257"/>
                <a:gd name="connsiteY9" fmla="*/ 29366 h 151938"/>
                <a:gd name="connsiteX10" fmla="*/ 60704 w 217257"/>
                <a:gd name="connsiteY10" fmla="*/ 50434 h 151938"/>
                <a:gd name="connsiteX11" fmla="*/ 35783 w 217257"/>
                <a:gd name="connsiteY11" fmla="*/ 97037 h 151938"/>
                <a:gd name="connsiteX12" fmla="*/ 28116 w 217257"/>
                <a:gd name="connsiteY12" fmla="*/ 95760 h 151938"/>
                <a:gd name="connsiteX13" fmla="*/ 0 w 217257"/>
                <a:gd name="connsiteY13" fmla="*/ 123849 h 151938"/>
                <a:gd name="connsiteX14" fmla="*/ 28116 w 217257"/>
                <a:gd name="connsiteY14" fmla="*/ 151939 h 151938"/>
                <a:gd name="connsiteX15" fmla="*/ 56231 w 217257"/>
                <a:gd name="connsiteY15" fmla="*/ 123849 h 151938"/>
                <a:gd name="connsiteX16" fmla="*/ 46646 w 217257"/>
                <a:gd name="connsiteY16" fmla="*/ 102782 h 151938"/>
                <a:gd name="connsiteX17" fmla="*/ 71567 w 217257"/>
                <a:gd name="connsiteY17" fmla="*/ 56179 h 151938"/>
                <a:gd name="connsiteX18" fmla="*/ 79235 w 217257"/>
                <a:gd name="connsiteY18" fmla="*/ 57456 h 151938"/>
                <a:gd name="connsiteX19" fmla="*/ 86903 w 217257"/>
                <a:gd name="connsiteY19" fmla="*/ 56179 h 151938"/>
                <a:gd name="connsiteX20" fmla="*/ 111824 w 217257"/>
                <a:gd name="connsiteY20" fmla="*/ 102782 h 151938"/>
                <a:gd name="connsiteX21" fmla="*/ 102239 w 217257"/>
                <a:gd name="connsiteY21" fmla="*/ 123849 h 151938"/>
                <a:gd name="connsiteX22" fmla="*/ 130355 w 217257"/>
                <a:gd name="connsiteY22" fmla="*/ 151939 h 151938"/>
                <a:gd name="connsiteX23" fmla="*/ 158470 w 217257"/>
                <a:gd name="connsiteY23" fmla="*/ 123849 h 151938"/>
                <a:gd name="connsiteX24" fmla="*/ 150164 w 217257"/>
                <a:gd name="connsiteY24" fmla="*/ 103421 h 151938"/>
                <a:gd name="connsiteX25" fmla="*/ 180196 w 217257"/>
                <a:gd name="connsiteY25" fmla="*/ 54902 h 151938"/>
                <a:gd name="connsiteX26" fmla="*/ 189142 w 217257"/>
                <a:gd name="connsiteY26" fmla="*/ 56179 h 151938"/>
                <a:gd name="connsiteX27" fmla="*/ 217258 w 217257"/>
                <a:gd name="connsiteY27" fmla="*/ 28090 h 151938"/>
                <a:gd name="connsiteX28" fmla="*/ 189142 w 217257"/>
                <a:gd name="connsiteY28" fmla="*/ 0 h 151938"/>
                <a:gd name="connsiteX29" fmla="*/ 27477 w 217257"/>
                <a:gd name="connsiteY29" fmla="*/ 139171 h 151938"/>
                <a:gd name="connsiteX30" fmla="*/ 12141 w 217257"/>
                <a:gd name="connsiteY30" fmla="*/ 123849 h 151938"/>
                <a:gd name="connsiteX31" fmla="*/ 27477 w 217257"/>
                <a:gd name="connsiteY31" fmla="*/ 108528 h 151938"/>
                <a:gd name="connsiteX32" fmla="*/ 42813 w 217257"/>
                <a:gd name="connsiteY32" fmla="*/ 123849 h 151938"/>
                <a:gd name="connsiteX33" fmla="*/ 27477 w 217257"/>
                <a:gd name="connsiteY33" fmla="*/ 139171 h 151938"/>
                <a:gd name="connsiteX34" fmla="*/ 63261 w 217257"/>
                <a:gd name="connsiteY34" fmla="*/ 28090 h 151938"/>
                <a:gd name="connsiteX35" fmla="*/ 78596 w 217257"/>
                <a:gd name="connsiteY35" fmla="*/ 12768 h 151938"/>
                <a:gd name="connsiteX36" fmla="*/ 93932 w 217257"/>
                <a:gd name="connsiteY36" fmla="*/ 28090 h 151938"/>
                <a:gd name="connsiteX37" fmla="*/ 78596 w 217257"/>
                <a:gd name="connsiteY37" fmla="*/ 43411 h 151938"/>
                <a:gd name="connsiteX38" fmla="*/ 63261 w 217257"/>
                <a:gd name="connsiteY38" fmla="*/ 28090 h 151938"/>
                <a:gd name="connsiteX39" fmla="*/ 130355 w 217257"/>
                <a:gd name="connsiteY39" fmla="*/ 139171 h 151938"/>
                <a:gd name="connsiteX40" fmla="*/ 115019 w 217257"/>
                <a:gd name="connsiteY40" fmla="*/ 123849 h 151938"/>
                <a:gd name="connsiteX41" fmla="*/ 130355 w 217257"/>
                <a:gd name="connsiteY41" fmla="*/ 108528 h 151938"/>
                <a:gd name="connsiteX42" fmla="*/ 145690 w 217257"/>
                <a:gd name="connsiteY42" fmla="*/ 123849 h 151938"/>
                <a:gd name="connsiteX43" fmla="*/ 130355 w 217257"/>
                <a:gd name="connsiteY43" fmla="*/ 139171 h 151938"/>
                <a:gd name="connsiteX44" fmla="*/ 189142 w 217257"/>
                <a:gd name="connsiteY44" fmla="*/ 44050 h 151938"/>
                <a:gd name="connsiteX45" fmla="*/ 173806 w 217257"/>
                <a:gd name="connsiteY45" fmla="*/ 28728 h 151938"/>
                <a:gd name="connsiteX46" fmla="*/ 189142 w 217257"/>
                <a:gd name="connsiteY46" fmla="*/ 13406 h 151938"/>
                <a:gd name="connsiteX47" fmla="*/ 204478 w 217257"/>
                <a:gd name="connsiteY47" fmla="*/ 28728 h 151938"/>
                <a:gd name="connsiteX48" fmla="*/ 189142 w 217257"/>
                <a:gd name="connsiteY48" fmla="*/ 44050 h 151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17257" h="151938">
                  <a:moveTo>
                    <a:pt x="189142" y="0"/>
                  </a:moveTo>
                  <a:cubicBezTo>
                    <a:pt x="173167" y="0"/>
                    <a:pt x="161027" y="12768"/>
                    <a:pt x="161027" y="28090"/>
                  </a:cubicBezTo>
                  <a:cubicBezTo>
                    <a:pt x="161027" y="35750"/>
                    <a:pt x="164221" y="43411"/>
                    <a:pt x="169333" y="48518"/>
                  </a:cubicBezTo>
                  <a:lnTo>
                    <a:pt x="139301" y="97037"/>
                  </a:lnTo>
                  <a:cubicBezTo>
                    <a:pt x="136745" y="96398"/>
                    <a:pt x="133550" y="95760"/>
                    <a:pt x="130355" y="95760"/>
                  </a:cubicBezTo>
                  <a:cubicBezTo>
                    <a:pt x="127799" y="95760"/>
                    <a:pt x="125243" y="96398"/>
                    <a:pt x="122687" y="97037"/>
                  </a:cubicBezTo>
                  <a:lnTo>
                    <a:pt x="97766" y="50434"/>
                  </a:lnTo>
                  <a:cubicBezTo>
                    <a:pt x="103517" y="45326"/>
                    <a:pt x="107351" y="37666"/>
                    <a:pt x="107351" y="29366"/>
                  </a:cubicBezTo>
                  <a:cubicBezTo>
                    <a:pt x="107351" y="13406"/>
                    <a:pt x="94571" y="1277"/>
                    <a:pt x="79235" y="1277"/>
                  </a:cubicBezTo>
                  <a:cubicBezTo>
                    <a:pt x="63899" y="1277"/>
                    <a:pt x="51119" y="14045"/>
                    <a:pt x="51119" y="29366"/>
                  </a:cubicBezTo>
                  <a:cubicBezTo>
                    <a:pt x="51119" y="37666"/>
                    <a:pt x="54953" y="45326"/>
                    <a:pt x="60704" y="50434"/>
                  </a:cubicBezTo>
                  <a:lnTo>
                    <a:pt x="35783" y="97037"/>
                  </a:lnTo>
                  <a:cubicBezTo>
                    <a:pt x="33228" y="96398"/>
                    <a:pt x="30672" y="95760"/>
                    <a:pt x="28116" y="95760"/>
                  </a:cubicBezTo>
                  <a:cubicBezTo>
                    <a:pt x="12141" y="95760"/>
                    <a:pt x="0" y="108528"/>
                    <a:pt x="0" y="123849"/>
                  </a:cubicBezTo>
                  <a:cubicBezTo>
                    <a:pt x="0" y="139171"/>
                    <a:pt x="12780" y="151939"/>
                    <a:pt x="28116" y="151939"/>
                  </a:cubicBezTo>
                  <a:cubicBezTo>
                    <a:pt x="43451" y="151939"/>
                    <a:pt x="56231" y="139171"/>
                    <a:pt x="56231" y="123849"/>
                  </a:cubicBezTo>
                  <a:cubicBezTo>
                    <a:pt x="56231" y="115550"/>
                    <a:pt x="52398" y="107889"/>
                    <a:pt x="46646" y="102782"/>
                  </a:cubicBezTo>
                  <a:lnTo>
                    <a:pt x="71567" y="56179"/>
                  </a:lnTo>
                  <a:cubicBezTo>
                    <a:pt x="74123" y="56818"/>
                    <a:pt x="76679" y="57456"/>
                    <a:pt x="79235" y="57456"/>
                  </a:cubicBezTo>
                  <a:cubicBezTo>
                    <a:pt x="81791" y="57456"/>
                    <a:pt x="84347" y="56818"/>
                    <a:pt x="86903" y="56179"/>
                  </a:cubicBezTo>
                  <a:lnTo>
                    <a:pt x="111824" y="102782"/>
                  </a:lnTo>
                  <a:cubicBezTo>
                    <a:pt x="106073" y="107889"/>
                    <a:pt x="102239" y="115550"/>
                    <a:pt x="102239" y="123849"/>
                  </a:cubicBezTo>
                  <a:cubicBezTo>
                    <a:pt x="102239" y="139809"/>
                    <a:pt x="115019" y="151939"/>
                    <a:pt x="130355" y="151939"/>
                  </a:cubicBezTo>
                  <a:cubicBezTo>
                    <a:pt x="145690" y="151939"/>
                    <a:pt x="158470" y="139171"/>
                    <a:pt x="158470" y="123849"/>
                  </a:cubicBezTo>
                  <a:cubicBezTo>
                    <a:pt x="158470" y="116189"/>
                    <a:pt x="155275" y="108528"/>
                    <a:pt x="150164" y="103421"/>
                  </a:cubicBezTo>
                  <a:lnTo>
                    <a:pt x="180196" y="54902"/>
                  </a:lnTo>
                  <a:cubicBezTo>
                    <a:pt x="182752" y="55541"/>
                    <a:pt x="185947" y="56179"/>
                    <a:pt x="189142" y="56179"/>
                  </a:cubicBezTo>
                  <a:cubicBezTo>
                    <a:pt x="204478" y="56179"/>
                    <a:pt x="217258" y="43411"/>
                    <a:pt x="217258" y="28090"/>
                  </a:cubicBezTo>
                  <a:cubicBezTo>
                    <a:pt x="217258" y="12768"/>
                    <a:pt x="204478" y="0"/>
                    <a:pt x="189142" y="0"/>
                  </a:cubicBezTo>
                  <a:close/>
                  <a:moveTo>
                    <a:pt x="27477" y="139171"/>
                  </a:moveTo>
                  <a:cubicBezTo>
                    <a:pt x="19170" y="139171"/>
                    <a:pt x="12141" y="132149"/>
                    <a:pt x="12141" y="123849"/>
                  </a:cubicBezTo>
                  <a:cubicBezTo>
                    <a:pt x="12141" y="115550"/>
                    <a:pt x="19170" y="108528"/>
                    <a:pt x="27477" y="108528"/>
                  </a:cubicBezTo>
                  <a:cubicBezTo>
                    <a:pt x="35783" y="108528"/>
                    <a:pt x="42813" y="115550"/>
                    <a:pt x="42813" y="123849"/>
                  </a:cubicBezTo>
                  <a:cubicBezTo>
                    <a:pt x="42813" y="132149"/>
                    <a:pt x="36423" y="139171"/>
                    <a:pt x="27477" y="139171"/>
                  </a:cubicBezTo>
                  <a:close/>
                  <a:moveTo>
                    <a:pt x="63261" y="28090"/>
                  </a:moveTo>
                  <a:cubicBezTo>
                    <a:pt x="63261" y="19790"/>
                    <a:pt x="70289" y="12768"/>
                    <a:pt x="78596" y="12768"/>
                  </a:cubicBezTo>
                  <a:cubicBezTo>
                    <a:pt x="86903" y="12768"/>
                    <a:pt x="93932" y="19790"/>
                    <a:pt x="93932" y="28090"/>
                  </a:cubicBezTo>
                  <a:cubicBezTo>
                    <a:pt x="93932" y="36389"/>
                    <a:pt x="86903" y="43411"/>
                    <a:pt x="78596" y="43411"/>
                  </a:cubicBezTo>
                  <a:cubicBezTo>
                    <a:pt x="70289" y="43411"/>
                    <a:pt x="63261" y="37027"/>
                    <a:pt x="63261" y="28090"/>
                  </a:cubicBezTo>
                  <a:close/>
                  <a:moveTo>
                    <a:pt x="130355" y="139171"/>
                  </a:moveTo>
                  <a:cubicBezTo>
                    <a:pt x="122048" y="139171"/>
                    <a:pt x="115019" y="132149"/>
                    <a:pt x="115019" y="123849"/>
                  </a:cubicBezTo>
                  <a:cubicBezTo>
                    <a:pt x="115019" y="115550"/>
                    <a:pt x="122048" y="108528"/>
                    <a:pt x="130355" y="108528"/>
                  </a:cubicBezTo>
                  <a:cubicBezTo>
                    <a:pt x="138662" y="108528"/>
                    <a:pt x="145690" y="115550"/>
                    <a:pt x="145690" y="123849"/>
                  </a:cubicBezTo>
                  <a:cubicBezTo>
                    <a:pt x="145690" y="132149"/>
                    <a:pt x="138662" y="139171"/>
                    <a:pt x="130355" y="139171"/>
                  </a:cubicBezTo>
                  <a:close/>
                  <a:moveTo>
                    <a:pt x="189142" y="44050"/>
                  </a:moveTo>
                  <a:cubicBezTo>
                    <a:pt x="180835" y="44050"/>
                    <a:pt x="173806" y="37027"/>
                    <a:pt x="173806" y="28728"/>
                  </a:cubicBezTo>
                  <a:cubicBezTo>
                    <a:pt x="173806" y="20429"/>
                    <a:pt x="180835" y="13406"/>
                    <a:pt x="189142" y="13406"/>
                  </a:cubicBezTo>
                  <a:cubicBezTo>
                    <a:pt x="197449" y="13406"/>
                    <a:pt x="204478" y="20429"/>
                    <a:pt x="204478" y="28728"/>
                  </a:cubicBezTo>
                  <a:cubicBezTo>
                    <a:pt x="204478" y="37027"/>
                    <a:pt x="197449" y="44050"/>
                    <a:pt x="189142" y="44050"/>
                  </a:cubicBezTo>
                  <a:close/>
                </a:path>
              </a:pathLst>
            </a:custGeom>
            <a:solidFill>
              <a:srgbClr val="00ABAB"/>
            </a:solidFill>
            <a:ln w="6390" cap="flat">
              <a:noFill/>
              <a:prstDash val="solid"/>
              <a:miter/>
            </a:ln>
          </p:spPr>
          <p:txBody>
            <a:bodyPr rtlCol="0" anchor="ctr"/>
            <a:lstStyle/>
            <a:p>
              <a:endParaRPr lang="en-US"/>
            </a:p>
          </p:txBody>
        </p:sp>
      </p:grpSp>
      <p:grpSp>
        <p:nvGrpSpPr>
          <p:cNvPr id="43" name="Graphic 4">
            <a:extLst>
              <a:ext uri="{FF2B5EF4-FFF2-40B4-BE49-F238E27FC236}">
                <a16:creationId xmlns:a16="http://schemas.microsoft.com/office/drawing/2014/main" id="{BD8D2F47-BB0D-FDD3-B240-6CDC0C4FAA90}"/>
              </a:ext>
            </a:extLst>
          </p:cNvPr>
          <p:cNvGrpSpPr>
            <a:grpSpLocks noChangeAspect="1"/>
          </p:cNvGrpSpPr>
          <p:nvPr/>
        </p:nvGrpSpPr>
        <p:grpSpPr>
          <a:xfrm>
            <a:off x="5113777" y="2865887"/>
            <a:ext cx="549624" cy="549112"/>
            <a:chOff x="467743" y="3824168"/>
            <a:chExt cx="361670" cy="361333"/>
          </a:xfrm>
          <a:solidFill>
            <a:srgbClr val="012169"/>
          </a:solidFill>
        </p:grpSpPr>
        <p:sp>
          <p:nvSpPr>
            <p:cNvPr id="44" name="Graphic 4">
              <a:extLst>
                <a:ext uri="{FF2B5EF4-FFF2-40B4-BE49-F238E27FC236}">
                  <a16:creationId xmlns:a16="http://schemas.microsoft.com/office/drawing/2014/main" id="{9E59E468-5583-5B5C-F425-54391DED5D81}"/>
                </a:ext>
              </a:extLst>
            </p:cNvPr>
            <p:cNvSpPr/>
            <p:nvPr/>
          </p:nvSpPr>
          <p:spPr>
            <a:xfrm>
              <a:off x="467743" y="3824168"/>
              <a:ext cx="361670" cy="361333"/>
            </a:xfrm>
            <a:custGeom>
              <a:avLst/>
              <a:gdLst>
                <a:gd name="connsiteX0" fmla="*/ 180835 w 361670"/>
                <a:gd name="connsiteY0" fmla="*/ 349204 h 361333"/>
                <a:gd name="connsiteX1" fmla="*/ 12780 w 361670"/>
                <a:gd name="connsiteY1" fmla="*/ 181305 h 361333"/>
                <a:gd name="connsiteX2" fmla="*/ 180835 w 361670"/>
                <a:gd name="connsiteY2" fmla="*/ 13406 h 361333"/>
                <a:gd name="connsiteX3" fmla="*/ 348891 w 361670"/>
                <a:gd name="connsiteY3" fmla="*/ 181305 h 361333"/>
                <a:gd name="connsiteX4" fmla="*/ 180835 w 361670"/>
                <a:gd name="connsiteY4" fmla="*/ 349204 h 361333"/>
                <a:gd name="connsiteX5" fmla="*/ 180835 w 361670"/>
                <a:gd name="connsiteY5" fmla="*/ 0 h 361333"/>
                <a:gd name="connsiteX6" fmla="*/ 0 w 361670"/>
                <a:gd name="connsiteY6" fmla="*/ 180667 h 361333"/>
                <a:gd name="connsiteX7" fmla="*/ 180835 w 361670"/>
                <a:gd name="connsiteY7" fmla="*/ 361333 h 361333"/>
                <a:gd name="connsiteX8" fmla="*/ 361670 w 361670"/>
                <a:gd name="connsiteY8" fmla="*/ 180667 h 361333"/>
                <a:gd name="connsiteX9" fmla="*/ 180835 w 361670"/>
                <a:gd name="connsiteY9" fmla="*/ 0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349204"/>
                  </a:moveTo>
                  <a:cubicBezTo>
                    <a:pt x="88181" y="349204"/>
                    <a:pt x="12780" y="273873"/>
                    <a:pt x="12780" y="181305"/>
                  </a:cubicBezTo>
                  <a:cubicBezTo>
                    <a:pt x="12780" y="88737"/>
                    <a:pt x="88181" y="13406"/>
                    <a:pt x="180835" y="13406"/>
                  </a:cubicBezTo>
                  <a:cubicBezTo>
                    <a:pt x="273489" y="13406"/>
                    <a:pt x="348891" y="88737"/>
                    <a:pt x="348891" y="181305"/>
                  </a:cubicBezTo>
                  <a:cubicBezTo>
                    <a:pt x="348891" y="273873"/>
                    <a:pt x="273489" y="349204"/>
                    <a:pt x="180835" y="349204"/>
                  </a:cubicBezTo>
                  <a:moveTo>
                    <a:pt x="180835" y="0"/>
                  </a:moveTo>
                  <a:cubicBezTo>
                    <a:pt x="80513" y="0"/>
                    <a:pt x="0" y="81076"/>
                    <a:pt x="0" y="180667"/>
                  </a:cubicBezTo>
                  <a:cubicBezTo>
                    <a:pt x="0" y="280895"/>
                    <a:pt x="81152" y="361333"/>
                    <a:pt x="180835" y="361333"/>
                  </a:cubicBezTo>
                  <a:cubicBezTo>
                    <a:pt x="280518" y="361333"/>
                    <a:pt x="361670" y="280257"/>
                    <a:pt x="361670" y="180667"/>
                  </a:cubicBezTo>
                  <a:cubicBezTo>
                    <a:pt x="361670" y="81076"/>
                    <a:pt x="280518" y="0"/>
                    <a:pt x="180835" y="0"/>
                  </a:cubicBezTo>
                </a:path>
              </a:pathLst>
            </a:custGeom>
            <a:solidFill>
              <a:srgbClr val="012169"/>
            </a:solidFill>
            <a:ln w="6390" cap="flat">
              <a:noFill/>
              <a:prstDash val="solid"/>
              <a:miter/>
            </a:ln>
          </p:spPr>
          <p:txBody>
            <a:bodyPr rtlCol="0" anchor="ctr"/>
            <a:lstStyle/>
            <a:p>
              <a:endParaRPr lang="en-US"/>
            </a:p>
          </p:txBody>
        </p:sp>
        <p:sp>
          <p:nvSpPr>
            <p:cNvPr id="45" name="Graphic 4">
              <a:extLst>
                <a:ext uri="{FF2B5EF4-FFF2-40B4-BE49-F238E27FC236}">
                  <a16:creationId xmlns:a16="http://schemas.microsoft.com/office/drawing/2014/main" id="{70E22DFD-0CB2-C443-4A1C-0B9F19517138}"/>
                </a:ext>
              </a:extLst>
            </p:cNvPr>
            <p:cNvSpPr/>
            <p:nvPr/>
          </p:nvSpPr>
          <p:spPr>
            <a:xfrm>
              <a:off x="544422" y="3926950"/>
              <a:ext cx="207672" cy="156407"/>
            </a:xfrm>
            <a:custGeom>
              <a:avLst/>
              <a:gdLst>
                <a:gd name="connsiteX0" fmla="*/ 194893 w 207672"/>
                <a:gd name="connsiteY0" fmla="*/ 81715 h 156407"/>
                <a:gd name="connsiteX1" fmla="*/ 185947 w 207672"/>
                <a:gd name="connsiteY1" fmla="*/ 99590 h 156407"/>
                <a:gd name="connsiteX2" fmla="*/ 170611 w 207672"/>
                <a:gd name="connsiteY2" fmla="*/ 95121 h 156407"/>
                <a:gd name="connsiteX3" fmla="*/ 148247 w 207672"/>
                <a:gd name="connsiteY3" fmla="*/ 80438 h 156407"/>
                <a:gd name="connsiteX4" fmla="*/ 144413 w 207672"/>
                <a:gd name="connsiteY4" fmla="*/ 86184 h 156407"/>
                <a:gd name="connsiteX5" fmla="*/ 144413 w 207672"/>
                <a:gd name="connsiteY5" fmla="*/ 143640 h 156407"/>
                <a:gd name="connsiteX6" fmla="*/ 13419 w 207672"/>
                <a:gd name="connsiteY6" fmla="*/ 143640 h 156407"/>
                <a:gd name="connsiteX7" fmla="*/ 13419 w 207672"/>
                <a:gd name="connsiteY7" fmla="*/ 12130 h 156407"/>
                <a:gd name="connsiteX8" fmla="*/ 50481 w 207672"/>
                <a:gd name="connsiteY8" fmla="*/ 12130 h 156407"/>
                <a:gd name="connsiteX9" fmla="*/ 46008 w 207672"/>
                <a:gd name="connsiteY9" fmla="*/ 15960 h 156407"/>
                <a:gd name="connsiteX10" fmla="*/ 37701 w 207672"/>
                <a:gd name="connsiteY10" fmla="*/ 45326 h 156407"/>
                <a:gd name="connsiteX11" fmla="*/ 67733 w 207672"/>
                <a:gd name="connsiteY11" fmla="*/ 62563 h 156407"/>
                <a:gd name="connsiteX12" fmla="*/ 89459 w 207672"/>
                <a:gd name="connsiteY12" fmla="*/ 62563 h 156407"/>
                <a:gd name="connsiteX13" fmla="*/ 119492 w 207672"/>
                <a:gd name="connsiteY13" fmla="*/ 45326 h 156407"/>
                <a:gd name="connsiteX14" fmla="*/ 111185 w 207672"/>
                <a:gd name="connsiteY14" fmla="*/ 15960 h 156407"/>
                <a:gd name="connsiteX15" fmla="*/ 106712 w 207672"/>
                <a:gd name="connsiteY15" fmla="*/ 12130 h 156407"/>
                <a:gd name="connsiteX16" fmla="*/ 143774 w 207672"/>
                <a:gd name="connsiteY16" fmla="*/ 12130 h 156407"/>
                <a:gd name="connsiteX17" fmla="*/ 143774 w 207672"/>
                <a:gd name="connsiteY17" fmla="*/ 55541 h 156407"/>
                <a:gd name="connsiteX18" fmla="*/ 147608 w 207672"/>
                <a:gd name="connsiteY18" fmla="*/ 61286 h 156407"/>
                <a:gd name="connsiteX19" fmla="*/ 169972 w 207672"/>
                <a:gd name="connsiteY19" fmla="*/ 46603 h 156407"/>
                <a:gd name="connsiteX20" fmla="*/ 185308 w 207672"/>
                <a:gd name="connsiteY20" fmla="*/ 42134 h 156407"/>
                <a:gd name="connsiteX21" fmla="*/ 194254 w 207672"/>
                <a:gd name="connsiteY21" fmla="*/ 60010 h 156407"/>
                <a:gd name="connsiteX22" fmla="*/ 194254 w 207672"/>
                <a:gd name="connsiteY22" fmla="*/ 81715 h 156407"/>
                <a:gd name="connsiteX23" fmla="*/ 190420 w 207672"/>
                <a:gd name="connsiteY23" fmla="*/ 30005 h 156407"/>
                <a:gd name="connsiteX24" fmla="*/ 161026 w 207672"/>
                <a:gd name="connsiteY24" fmla="*/ 38304 h 156407"/>
                <a:gd name="connsiteX25" fmla="*/ 157192 w 207672"/>
                <a:gd name="connsiteY25" fmla="*/ 42773 h 156407"/>
                <a:gd name="connsiteX26" fmla="*/ 157192 w 207672"/>
                <a:gd name="connsiteY26" fmla="*/ 6384 h 156407"/>
                <a:gd name="connsiteX27" fmla="*/ 150803 w 207672"/>
                <a:gd name="connsiteY27" fmla="*/ 0 h 156407"/>
                <a:gd name="connsiteX28" fmla="*/ 93932 w 207672"/>
                <a:gd name="connsiteY28" fmla="*/ 0 h 156407"/>
                <a:gd name="connsiteX29" fmla="*/ 88181 w 207672"/>
                <a:gd name="connsiteY29" fmla="*/ 3830 h 156407"/>
                <a:gd name="connsiteX30" fmla="*/ 102878 w 207672"/>
                <a:gd name="connsiteY30" fmla="*/ 26174 h 156407"/>
                <a:gd name="connsiteX31" fmla="*/ 107351 w 207672"/>
                <a:gd name="connsiteY31" fmla="*/ 41496 h 156407"/>
                <a:gd name="connsiteX32" fmla="*/ 89459 w 207672"/>
                <a:gd name="connsiteY32" fmla="*/ 50434 h 156407"/>
                <a:gd name="connsiteX33" fmla="*/ 67733 w 207672"/>
                <a:gd name="connsiteY33" fmla="*/ 50434 h 156407"/>
                <a:gd name="connsiteX34" fmla="*/ 49842 w 207672"/>
                <a:gd name="connsiteY34" fmla="*/ 41496 h 156407"/>
                <a:gd name="connsiteX35" fmla="*/ 54314 w 207672"/>
                <a:gd name="connsiteY35" fmla="*/ 26174 h 156407"/>
                <a:gd name="connsiteX36" fmla="*/ 69011 w 207672"/>
                <a:gd name="connsiteY36" fmla="*/ 3830 h 156407"/>
                <a:gd name="connsiteX37" fmla="*/ 63260 w 207672"/>
                <a:gd name="connsiteY37" fmla="*/ 0 h 156407"/>
                <a:gd name="connsiteX38" fmla="*/ 6390 w 207672"/>
                <a:gd name="connsiteY38" fmla="*/ 0 h 156407"/>
                <a:gd name="connsiteX39" fmla="*/ 0 w 207672"/>
                <a:gd name="connsiteY39" fmla="*/ 6384 h 156407"/>
                <a:gd name="connsiteX40" fmla="*/ 0 w 207672"/>
                <a:gd name="connsiteY40" fmla="*/ 150024 h 156407"/>
                <a:gd name="connsiteX41" fmla="*/ 6390 w 207672"/>
                <a:gd name="connsiteY41" fmla="*/ 156408 h 156407"/>
                <a:gd name="connsiteX42" fmla="*/ 150803 w 207672"/>
                <a:gd name="connsiteY42" fmla="*/ 156408 h 156407"/>
                <a:gd name="connsiteX43" fmla="*/ 157192 w 207672"/>
                <a:gd name="connsiteY43" fmla="*/ 150024 h 156407"/>
                <a:gd name="connsiteX44" fmla="*/ 157192 w 207672"/>
                <a:gd name="connsiteY44" fmla="*/ 98952 h 156407"/>
                <a:gd name="connsiteX45" fmla="*/ 161026 w 207672"/>
                <a:gd name="connsiteY45" fmla="*/ 103421 h 156407"/>
                <a:gd name="connsiteX46" fmla="*/ 190420 w 207672"/>
                <a:gd name="connsiteY46" fmla="*/ 111720 h 156407"/>
                <a:gd name="connsiteX47" fmla="*/ 207673 w 207672"/>
                <a:gd name="connsiteY47" fmla="*/ 81715 h 156407"/>
                <a:gd name="connsiteX48" fmla="*/ 207673 w 207672"/>
                <a:gd name="connsiteY48" fmla="*/ 60010 h 156407"/>
                <a:gd name="connsiteX49" fmla="*/ 190420 w 207672"/>
                <a:gd name="connsiteY49" fmla="*/ 30005 h 156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07672" h="156407">
                  <a:moveTo>
                    <a:pt x="194893" y="81715"/>
                  </a:moveTo>
                  <a:cubicBezTo>
                    <a:pt x="194893" y="91291"/>
                    <a:pt x="191698" y="97675"/>
                    <a:pt x="185947" y="99590"/>
                  </a:cubicBezTo>
                  <a:cubicBezTo>
                    <a:pt x="180835" y="101505"/>
                    <a:pt x="175084" y="99590"/>
                    <a:pt x="170611" y="95121"/>
                  </a:cubicBezTo>
                  <a:cubicBezTo>
                    <a:pt x="157192" y="80438"/>
                    <a:pt x="152720" y="78523"/>
                    <a:pt x="148247" y="80438"/>
                  </a:cubicBezTo>
                  <a:cubicBezTo>
                    <a:pt x="145691" y="81715"/>
                    <a:pt x="144413" y="83630"/>
                    <a:pt x="144413" y="86184"/>
                  </a:cubicBezTo>
                  <a:lnTo>
                    <a:pt x="144413" y="143640"/>
                  </a:lnTo>
                  <a:lnTo>
                    <a:pt x="13419" y="143640"/>
                  </a:lnTo>
                  <a:lnTo>
                    <a:pt x="13419" y="12130"/>
                  </a:lnTo>
                  <a:lnTo>
                    <a:pt x="50481" y="12130"/>
                  </a:lnTo>
                  <a:cubicBezTo>
                    <a:pt x="49203" y="13406"/>
                    <a:pt x="47925" y="14683"/>
                    <a:pt x="46008" y="15960"/>
                  </a:cubicBezTo>
                  <a:cubicBezTo>
                    <a:pt x="37062" y="23621"/>
                    <a:pt x="33867" y="35112"/>
                    <a:pt x="37701" y="45326"/>
                  </a:cubicBezTo>
                  <a:cubicBezTo>
                    <a:pt x="41535" y="56179"/>
                    <a:pt x="53036" y="62563"/>
                    <a:pt x="67733" y="62563"/>
                  </a:cubicBezTo>
                  <a:lnTo>
                    <a:pt x="89459" y="62563"/>
                  </a:lnTo>
                  <a:cubicBezTo>
                    <a:pt x="104156" y="62563"/>
                    <a:pt x="115658" y="56179"/>
                    <a:pt x="119492" y="45326"/>
                  </a:cubicBezTo>
                  <a:cubicBezTo>
                    <a:pt x="123326" y="35112"/>
                    <a:pt x="120131" y="23621"/>
                    <a:pt x="111185" y="15960"/>
                  </a:cubicBezTo>
                  <a:cubicBezTo>
                    <a:pt x="109268" y="14683"/>
                    <a:pt x="107990" y="13406"/>
                    <a:pt x="106712" y="12130"/>
                  </a:cubicBezTo>
                  <a:lnTo>
                    <a:pt x="143774" y="12130"/>
                  </a:lnTo>
                  <a:lnTo>
                    <a:pt x="143774" y="55541"/>
                  </a:lnTo>
                  <a:cubicBezTo>
                    <a:pt x="143774" y="58094"/>
                    <a:pt x="145052" y="60648"/>
                    <a:pt x="147608" y="61286"/>
                  </a:cubicBezTo>
                  <a:cubicBezTo>
                    <a:pt x="152081" y="63202"/>
                    <a:pt x="156553" y="61286"/>
                    <a:pt x="169972" y="46603"/>
                  </a:cubicBezTo>
                  <a:cubicBezTo>
                    <a:pt x="174445" y="42134"/>
                    <a:pt x="180196" y="40219"/>
                    <a:pt x="185308" y="42134"/>
                  </a:cubicBezTo>
                  <a:cubicBezTo>
                    <a:pt x="191059" y="44050"/>
                    <a:pt x="194254" y="51072"/>
                    <a:pt x="194254" y="60010"/>
                  </a:cubicBezTo>
                  <a:lnTo>
                    <a:pt x="194254" y="81715"/>
                  </a:lnTo>
                  <a:close/>
                  <a:moveTo>
                    <a:pt x="190420" y="30005"/>
                  </a:moveTo>
                  <a:cubicBezTo>
                    <a:pt x="180196" y="26174"/>
                    <a:pt x="168694" y="29366"/>
                    <a:pt x="161026" y="38304"/>
                  </a:cubicBezTo>
                  <a:cubicBezTo>
                    <a:pt x="159748" y="40219"/>
                    <a:pt x="158470" y="41496"/>
                    <a:pt x="157192" y="42773"/>
                  </a:cubicBezTo>
                  <a:lnTo>
                    <a:pt x="157192" y="6384"/>
                  </a:lnTo>
                  <a:cubicBezTo>
                    <a:pt x="157192" y="2554"/>
                    <a:pt x="154637" y="0"/>
                    <a:pt x="150803" y="0"/>
                  </a:cubicBezTo>
                  <a:lnTo>
                    <a:pt x="93932" y="0"/>
                  </a:lnTo>
                  <a:cubicBezTo>
                    <a:pt x="91376" y="0"/>
                    <a:pt x="88820" y="1277"/>
                    <a:pt x="88181" y="3830"/>
                  </a:cubicBezTo>
                  <a:cubicBezTo>
                    <a:pt x="86264" y="8299"/>
                    <a:pt x="88181" y="12768"/>
                    <a:pt x="102878" y="26174"/>
                  </a:cubicBezTo>
                  <a:cubicBezTo>
                    <a:pt x="107351" y="30643"/>
                    <a:pt x="109268" y="36389"/>
                    <a:pt x="107351" y="41496"/>
                  </a:cubicBezTo>
                  <a:cubicBezTo>
                    <a:pt x="105434" y="47242"/>
                    <a:pt x="98405" y="50434"/>
                    <a:pt x="89459" y="50434"/>
                  </a:cubicBezTo>
                  <a:lnTo>
                    <a:pt x="67733" y="50434"/>
                  </a:lnTo>
                  <a:cubicBezTo>
                    <a:pt x="58148" y="50434"/>
                    <a:pt x="51759" y="47242"/>
                    <a:pt x="49842" y="41496"/>
                  </a:cubicBezTo>
                  <a:cubicBezTo>
                    <a:pt x="47925" y="36389"/>
                    <a:pt x="49842" y="30643"/>
                    <a:pt x="54314" y="26174"/>
                  </a:cubicBezTo>
                  <a:cubicBezTo>
                    <a:pt x="69011" y="12768"/>
                    <a:pt x="70928" y="8299"/>
                    <a:pt x="69011" y="3830"/>
                  </a:cubicBezTo>
                  <a:cubicBezTo>
                    <a:pt x="67733" y="1277"/>
                    <a:pt x="65816" y="0"/>
                    <a:pt x="63260" y="0"/>
                  </a:cubicBezTo>
                  <a:lnTo>
                    <a:pt x="6390" y="0"/>
                  </a:lnTo>
                  <a:cubicBezTo>
                    <a:pt x="2556" y="0"/>
                    <a:pt x="0" y="2554"/>
                    <a:pt x="0" y="6384"/>
                  </a:cubicBezTo>
                  <a:lnTo>
                    <a:pt x="0" y="150024"/>
                  </a:lnTo>
                  <a:cubicBezTo>
                    <a:pt x="0" y="153854"/>
                    <a:pt x="2556" y="156408"/>
                    <a:pt x="6390" y="156408"/>
                  </a:cubicBezTo>
                  <a:lnTo>
                    <a:pt x="150803" y="156408"/>
                  </a:lnTo>
                  <a:cubicBezTo>
                    <a:pt x="154637" y="156408"/>
                    <a:pt x="157192" y="153854"/>
                    <a:pt x="157192" y="150024"/>
                  </a:cubicBezTo>
                  <a:lnTo>
                    <a:pt x="157192" y="98952"/>
                  </a:lnTo>
                  <a:cubicBezTo>
                    <a:pt x="158470" y="100229"/>
                    <a:pt x="159748" y="101505"/>
                    <a:pt x="161026" y="103421"/>
                  </a:cubicBezTo>
                  <a:cubicBezTo>
                    <a:pt x="168694" y="112358"/>
                    <a:pt x="180196" y="115550"/>
                    <a:pt x="190420" y="111720"/>
                  </a:cubicBezTo>
                  <a:cubicBezTo>
                    <a:pt x="201283" y="107889"/>
                    <a:pt x="207673" y="96398"/>
                    <a:pt x="207673" y="81715"/>
                  </a:cubicBezTo>
                  <a:lnTo>
                    <a:pt x="207673" y="60010"/>
                  </a:lnTo>
                  <a:cubicBezTo>
                    <a:pt x="207673" y="45326"/>
                    <a:pt x="201283" y="34474"/>
                    <a:pt x="190420" y="30005"/>
                  </a:cubicBezTo>
                </a:path>
              </a:pathLst>
            </a:custGeom>
            <a:solidFill>
              <a:srgbClr val="012169"/>
            </a:solidFill>
            <a:ln w="6390" cap="flat">
              <a:noFill/>
              <a:prstDash val="solid"/>
              <a:miter/>
            </a:ln>
          </p:spPr>
          <p:txBody>
            <a:bodyPr rtlCol="0" anchor="ctr"/>
            <a:lstStyle/>
            <a:p>
              <a:endParaRPr lang="en-US"/>
            </a:p>
          </p:txBody>
        </p:sp>
      </p:grpSp>
      <p:grpSp>
        <p:nvGrpSpPr>
          <p:cNvPr id="46" name="Graphic 4">
            <a:extLst>
              <a:ext uri="{FF2B5EF4-FFF2-40B4-BE49-F238E27FC236}">
                <a16:creationId xmlns:a16="http://schemas.microsoft.com/office/drawing/2014/main" id="{CD408069-70EE-BA94-B267-945B049FF9A0}"/>
              </a:ext>
            </a:extLst>
          </p:cNvPr>
          <p:cNvGrpSpPr>
            <a:grpSpLocks noChangeAspect="1"/>
          </p:cNvGrpSpPr>
          <p:nvPr/>
        </p:nvGrpSpPr>
        <p:grpSpPr>
          <a:xfrm>
            <a:off x="5112798" y="4797320"/>
            <a:ext cx="550602" cy="550082"/>
            <a:chOff x="5708130" y="4308712"/>
            <a:chExt cx="362313" cy="361971"/>
          </a:xfrm>
          <a:solidFill>
            <a:srgbClr val="43B02A"/>
          </a:solidFill>
        </p:grpSpPr>
        <p:sp>
          <p:nvSpPr>
            <p:cNvPr id="47" name="Graphic 4">
              <a:extLst>
                <a:ext uri="{FF2B5EF4-FFF2-40B4-BE49-F238E27FC236}">
                  <a16:creationId xmlns:a16="http://schemas.microsoft.com/office/drawing/2014/main" id="{30A2D389-7CCB-F7F6-DFB7-7D530C8A5926}"/>
                </a:ext>
              </a:extLst>
            </p:cNvPr>
            <p:cNvSpPr/>
            <p:nvPr/>
          </p:nvSpPr>
          <p:spPr>
            <a:xfrm>
              <a:off x="5708130" y="4308712"/>
              <a:ext cx="362313" cy="361971"/>
            </a:xfrm>
            <a:custGeom>
              <a:avLst/>
              <a:gdLst>
                <a:gd name="connsiteX0" fmla="*/ 181474 w 362313"/>
                <a:gd name="connsiteY0" fmla="*/ 0 h 361971"/>
                <a:gd name="connsiteX1" fmla="*/ 0 w 362313"/>
                <a:gd name="connsiteY1" fmla="*/ 180667 h 361971"/>
                <a:gd name="connsiteX2" fmla="*/ 180835 w 362313"/>
                <a:gd name="connsiteY2" fmla="*/ 361972 h 361971"/>
                <a:gd name="connsiteX3" fmla="*/ 362310 w 362313"/>
                <a:gd name="connsiteY3" fmla="*/ 181305 h 361971"/>
                <a:gd name="connsiteX4" fmla="*/ 362310 w 362313"/>
                <a:gd name="connsiteY4" fmla="*/ 181305 h 361971"/>
                <a:gd name="connsiteX5" fmla="*/ 181474 w 362313"/>
                <a:gd name="connsiteY5" fmla="*/ 0 h 361971"/>
                <a:gd name="connsiteX6" fmla="*/ 181474 w 362313"/>
                <a:gd name="connsiteY6" fmla="*/ 349204 h 361971"/>
                <a:gd name="connsiteX7" fmla="*/ 12780 w 362313"/>
                <a:gd name="connsiteY7" fmla="*/ 181305 h 361971"/>
                <a:gd name="connsiteX8" fmla="*/ 180835 w 362313"/>
                <a:gd name="connsiteY8" fmla="*/ 12768 h 361971"/>
                <a:gd name="connsiteX9" fmla="*/ 349530 w 362313"/>
                <a:gd name="connsiteY9" fmla="*/ 180667 h 361971"/>
                <a:gd name="connsiteX10" fmla="*/ 349530 w 362313"/>
                <a:gd name="connsiteY10" fmla="*/ 180667 h 361971"/>
                <a:gd name="connsiteX11" fmla="*/ 181474 w 362313"/>
                <a:gd name="connsiteY11" fmla="*/ 349204 h 361971"/>
                <a:gd name="connsiteX12" fmla="*/ 181474 w 362313"/>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13" h="361971">
                  <a:moveTo>
                    <a:pt x="181474" y="0"/>
                  </a:moveTo>
                  <a:cubicBezTo>
                    <a:pt x="81152" y="0"/>
                    <a:pt x="0" y="81077"/>
                    <a:pt x="0" y="180667"/>
                  </a:cubicBezTo>
                  <a:cubicBezTo>
                    <a:pt x="0" y="280257"/>
                    <a:pt x="81152" y="361972"/>
                    <a:pt x="180835" y="361972"/>
                  </a:cubicBezTo>
                  <a:cubicBezTo>
                    <a:pt x="280518" y="361972"/>
                    <a:pt x="362310" y="280895"/>
                    <a:pt x="362310" y="181305"/>
                  </a:cubicBezTo>
                  <a:cubicBezTo>
                    <a:pt x="362310" y="181305"/>
                    <a:pt x="362310" y="181305"/>
                    <a:pt x="362310" y="181305"/>
                  </a:cubicBezTo>
                  <a:cubicBezTo>
                    <a:pt x="362948" y="81077"/>
                    <a:pt x="281796" y="0"/>
                    <a:pt x="181474" y="0"/>
                  </a:cubicBezTo>
                  <a:close/>
                  <a:moveTo>
                    <a:pt x="181474" y="349204"/>
                  </a:moveTo>
                  <a:cubicBezTo>
                    <a:pt x="88181" y="349204"/>
                    <a:pt x="12780" y="273873"/>
                    <a:pt x="12780" y="181305"/>
                  </a:cubicBezTo>
                  <a:cubicBezTo>
                    <a:pt x="12780" y="88738"/>
                    <a:pt x="88181" y="12768"/>
                    <a:pt x="180835" y="12768"/>
                  </a:cubicBezTo>
                  <a:cubicBezTo>
                    <a:pt x="274128" y="12768"/>
                    <a:pt x="349530" y="88099"/>
                    <a:pt x="349530" y="180667"/>
                  </a:cubicBezTo>
                  <a:lnTo>
                    <a:pt x="349530" y="180667"/>
                  </a:lnTo>
                  <a:cubicBezTo>
                    <a:pt x="350168" y="273873"/>
                    <a:pt x="274767" y="349204"/>
                    <a:pt x="181474" y="349204"/>
                  </a:cubicBezTo>
                  <a:lnTo>
                    <a:pt x="181474" y="349204"/>
                  </a:lnTo>
                  <a:close/>
                </a:path>
              </a:pathLst>
            </a:custGeom>
            <a:solidFill>
              <a:srgbClr val="43B02A"/>
            </a:solidFill>
            <a:ln w="6390" cap="flat">
              <a:noFill/>
              <a:prstDash val="solid"/>
              <a:miter/>
            </a:ln>
          </p:spPr>
          <p:txBody>
            <a:bodyPr rtlCol="0" anchor="ctr"/>
            <a:lstStyle/>
            <a:p>
              <a:endParaRPr lang="en-US"/>
            </a:p>
          </p:txBody>
        </p:sp>
        <p:sp>
          <p:nvSpPr>
            <p:cNvPr id="48" name="Graphic 4">
              <a:extLst>
                <a:ext uri="{FF2B5EF4-FFF2-40B4-BE49-F238E27FC236}">
                  <a16:creationId xmlns:a16="http://schemas.microsoft.com/office/drawing/2014/main" id="{28F22221-8DB6-EB39-93E8-9FE31BC3DA05}"/>
                </a:ext>
              </a:extLst>
            </p:cNvPr>
            <p:cNvSpPr/>
            <p:nvPr/>
          </p:nvSpPr>
          <p:spPr>
            <a:xfrm>
              <a:off x="5768196" y="4368721"/>
              <a:ext cx="242817" cy="242591"/>
            </a:xfrm>
            <a:custGeom>
              <a:avLst/>
              <a:gdLst>
                <a:gd name="connsiteX0" fmla="*/ 121409 w 242817"/>
                <a:gd name="connsiteY0" fmla="*/ 0 h 242591"/>
                <a:gd name="connsiteX1" fmla="*/ 0 w 242817"/>
                <a:gd name="connsiteY1" fmla="*/ 121296 h 242591"/>
                <a:gd name="connsiteX2" fmla="*/ 121409 w 242817"/>
                <a:gd name="connsiteY2" fmla="*/ 242591 h 242591"/>
                <a:gd name="connsiteX3" fmla="*/ 242818 w 242817"/>
                <a:gd name="connsiteY3" fmla="*/ 121296 h 242591"/>
                <a:gd name="connsiteX4" fmla="*/ 121409 w 242817"/>
                <a:gd name="connsiteY4" fmla="*/ 0 h 242591"/>
                <a:gd name="connsiteX5" fmla="*/ 121409 w 242817"/>
                <a:gd name="connsiteY5" fmla="*/ 0 h 242591"/>
                <a:gd name="connsiteX6" fmla="*/ 121409 w 242817"/>
                <a:gd name="connsiteY6" fmla="*/ 229185 h 242591"/>
                <a:gd name="connsiteX7" fmla="*/ 12780 w 242817"/>
                <a:gd name="connsiteY7" fmla="*/ 120657 h 242591"/>
                <a:gd name="connsiteX8" fmla="*/ 121409 w 242817"/>
                <a:gd name="connsiteY8" fmla="*/ 12129 h 242591"/>
                <a:gd name="connsiteX9" fmla="*/ 230038 w 242817"/>
                <a:gd name="connsiteY9" fmla="*/ 120657 h 242591"/>
                <a:gd name="connsiteX10" fmla="*/ 230038 w 242817"/>
                <a:gd name="connsiteY10" fmla="*/ 120657 h 242591"/>
                <a:gd name="connsiteX11" fmla="*/ 121409 w 242817"/>
                <a:gd name="connsiteY11" fmla="*/ 229185 h 242591"/>
                <a:gd name="connsiteX12" fmla="*/ 121409 w 242817"/>
                <a:gd name="connsiteY12" fmla="*/ 229185 h 242591"/>
                <a:gd name="connsiteX13" fmla="*/ 121409 w 242817"/>
                <a:gd name="connsiteY13" fmla="*/ 229185 h 242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817" h="242591">
                  <a:moveTo>
                    <a:pt x="121409" y="0"/>
                  </a:moveTo>
                  <a:cubicBezTo>
                    <a:pt x="54314" y="0"/>
                    <a:pt x="0" y="54264"/>
                    <a:pt x="0" y="121296"/>
                  </a:cubicBezTo>
                  <a:cubicBezTo>
                    <a:pt x="0" y="188327"/>
                    <a:pt x="54314" y="242591"/>
                    <a:pt x="121409" y="242591"/>
                  </a:cubicBezTo>
                  <a:cubicBezTo>
                    <a:pt x="188503" y="242591"/>
                    <a:pt x="242818" y="188327"/>
                    <a:pt x="242818" y="121296"/>
                  </a:cubicBezTo>
                  <a:cubicBezTo>
                    <a:pt x="242818" y="54264"/>
                    <a:pt x="188503" y="0"/>
                    <a:pt x="121409" y="0"/>
                  </a:cubicBezTo>
                  <a:lnTo>
                    <a:pt x="121409" y="0"/>
                  </a:lnTo>
                  <a:close/>
                  <a:moveTo>
                    <a:pt x="121409" y="229185"/>
                  </a:moveTo>
                  <a:cubicBezTo>
                    <a:pt x="61343" y="229185"/>
                    <a:pt x="12780" y="180667"/>
                    <a:pt x="12780" y="120657"/>
                  </a:cubicBezTo>
                  <a:cubicBezTo>
                    <a:pt x="12780" y="60648"/>
                    <a:pt x="61343" y="12129"/>
                    <a:pt x="121409" y="12129"/>
                  </a:cubicBezTo>
                  <a:cubicBezTo>
                    <a:pt x="181474" y="12129"/>
                    <a:pt x="230038" y="60648"/>
                    <a:pt x="230038" y="120657"/>
                  </a:cubicBezTo>
                  <a:lnTo>
                    <a:pt x="230038" y="120657"/>
                  </a:lnTo>
                  <a:cubicBezTo>
                    <a:pt x="230038" y="180667"/>
                    <a:pt x="181474" y="229185"/>
                    <a:pt x="121409" y="229185"/>
                  </a:cubicBezTo>
                  <a:lnTo>
                    <a:pt x="121409" y="229185"/>
                  </a:lnTo>
                  <a:lnTo>
                    <a:pt x="121409" y="229185"/>
                  </a:lnTo>
                  <a:close/>
                </a:path>
              </a:pathLst>
            </a:custGeom>
            <a:solidFill>
              <a:srgbClr val="43B02A"/>
            </a:solidFill>
            <a:ln w="6390" cap="flat">
              <a:noFill/>
              <a:prstDash val="solid"/>
              <a:miter/>
            </a:ln>
          </p:spPr>
          <p:txBody>
            <a:bodyPr rtlCol="0" anchor="ctr"/>
            <a:lstStyle/>
            <a:p>
              <a:endParaRPr lang="en-US"/>
            </a:p>
          </p:txBody>
        </p:sp>
        <p:sp>
          <p:nvSpPr>
            <p:cNvPr id="49" name="Graphic 4">
              <a:extLst>
                <a:ext uri="{FF2B5EF4-FFF2-40B4-BE49-F238E27FC236}">
                  <a16:creationId xmlns:a16="http://schemas.microsoft.com/office/drawing/2014/main" id="{58022B1F-B7C8-6326-8AED-095D5EAFAEF1}"/>
                </a:ext>
              </a:extLst>
            </p:cNvPr>
            <p:cNvSpPr/>
            <p:nvPr/>
          </p:nvSpPr>
          <p:spPr>
            <a:xfrm>
              <a:off x="5825356" y="4433489"/>
              <a:ext cx="103227" cy="70572"/>
            </a:xfrm>
            <a:custGeom>
              <a:avLst/>
              <a:gdLst>
                <a:gd name="connsiteX0" fmla="*/ 92364 w 103227"/>
                <a:gd name="connsiteY0" fmla="*/ 27161 h 70572"/>
                <a:gd name="connsiteX1" fmla="*/ 64249 w 103227"/>
                <a:gd name="connsiteY1" fmla="*/ 55251 h 70572"/>
                <a:gd name="connsiteX2" fmla="*/ 11212 w 103227"/>
                <a:gd name="connsiteY2" fmla="*/ 2264 h 70572"/>
                <a:gd name="connsiteX3" fmla="*/ 2266 w 103227"/>
                <a:gd name="connsiteY3" fmla="*/ 1625 h 70572"/>
                <a:gd name="connsiteX4" fmla="*/ 1627 w 103227"/>
                <a:gd name="connsiteY4" fmla="*/ 10563 h 70572"/>
                <a:gd name="connsiteX5" fmla="*/ 2266 w 103227"/>
                <a:gd name="connsiteY5" fmla="*/ 11201 h 70572"/>
                <a:gd name="connsiteX6" fmla="*/ 59776 w 103227"/>
                <a:gd name="connsiteY6" fmla="*/ 68657 h 70572"/>
                <a:gd name="connsiteX7" fmla="*/ 68722 w 103227"/>
                <a:gd name="connsiteY7" fmla="*/ 68657 h 70572"/>
                <a:gd name="connsiteX8" fmla="*/ 68722 w 103227"/>
                <a:gd name="connsiteY8" fmla="*/ 68657 h 70572"/>
                <a:gd name="connsiteX9" fmla="*/ 101310 w 103227"/>
                <a:gd name="connsiteY9" fmla="*/ 36099 h 70572"/>
                <a:gd name="connsiteX10" fmla="*/ 101310 w 103227"/>
                <a:gd name="connsiteY10" fmla="*/ 27161 h 70572"/>
                <a:gd name="connsiteX11" fmla="*/ 92364 w 103227"/>
                <a:gd name="connsiteY11" fmla="*/ 27161 h 70572"/>
                <a:gd name="connsiteX12" fmla="*/ 92364 w 103227"/>
                <a:gd name="connsiteY12" fmla="*/ 27161 h 70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3227" h="70572">
                  <a:moveTo>
                    <a:pt x="92364" y="27161"/>
                  </a:moveTo>
                  <a:lnTo>
                    <a:pt x="64249" y="55251"/>
                  </a:lnTo>
                  <a:lnTo>
                    <a:pt x="11212" y="2264"/>
                  </a:lnTo>
                  <a:cubicBezTo>
                    <a:pt x="8656" y="-290"/>
                    <a:pt x="4822" y="-928"/>
                    <a:pt x="2266" y="1625"/>
                  </a:cubicBezTo>
                  <a:cubicBezTo>
                    <a:pt x="-290" y="4179"/>
                    <a:pt x="-929" y="8009"/>
                    <a:pt x="1627" y="10563"/>
                  </a:cubicBezTo>
                  <a:cubicBezTo>
                    <a:pt x="1627" y="10563"/>
                    <a:pt x="2266" y="11201"/>
                    <a:pt x="2266" y="11201"/>
                  </a:cubicBezTo>
                  <a:lnTo>
                    <a:pt x="59776" y="68657"/>
                  </a:lnTo>
                  <a:cubicBezTo>
                    <a:pt x="62332" y="71211"/>
                    <a:pt x="66166" y="71211"/>
                    <a:pt x="68722" y="68657"/>
                  </a:cubicBezTo>
                  <a:cubicBezTo>
                    <a:pt x="68722" y="68657"/>
                    <a:pt x="68722" y="68657"/>
                    <a:pt x="68722" y="68657"/>
                  </a:cubicBezTo>
                  <a:lnTo>
                    <a:pt x="101310" y="36099"/>
                  </a:lnTo>
                  <a:cubicBezTo>
                    <a:pt x="103866" y="33545"/>
                    <a:pt x="103866" y="29715"/>
                    <a:pt x="101310" y="27161"/>
                  </a:cubicBezTo>
                  <a:cubicBezTo>
                    <a:pt x="99393" y="24608"/>
                    <a:pt x="95559" y="24608"/>
                    <a:pt x="92364" y="27161"/>
                  </a:cubicBezTo>
                  <a:cubicBezTo>
                    <a:pt x="93003" y="26523"/>
                    <a:pt x="92364" y="27161"/>
                    <a:pt x="92364" y="27161"/>
                  </a:cubicBezTo>
                  <a:close/>
                </a:path>
              </a:pathLst>
            </a:custGeom>
            <a:solidFill>
              <a:srgbClr val="43B02A"/>
            </a:solidFill>
            <a:ln w="6390" cap="flat">
              <a:noFill/>
              <a:prstDash val="solid"/>
              <a:miter/>
            </a:ln>
          </p:spPr>
          <p:txBody>
            <a:bodyPr rtlCol="0" anchor="ctr"/>
            <a:lstStyle/>
            <a:p>
              <a:endParaRPr lang="en-US"/>
            </a:p>
          </p:txBody>
        </p:sp>
        <p:sp>
          <p:nvSpPr>
            <p:cNvPr id="50" name="Graphic 4">
              <a:extLst>
                <a:ext uri="{FF2B5EF4-FFF2-40B4-BE49-F238E27FC236}">
                  <a16:creationId xmlns:a16="http://schemas.microsoft.com/office/drawing/2014/main" id="{F3D1F4DB-84DF-72D9-8E72-FCA8E1EC201C}"/>
                </a:ext>
              </a:extLst>
            </p:cNvPr>
            <p:cNvSpPr/>
            <p:nvPr/>
          </p:nvSpPr>
          <p:spPr>
            <a:xfrm>
              <a:off x="5883215" y="4401279"/>
              <a:ext cx="12779" cy="21067"/>
            </a:xfrm>
            <a:custGeom>
              <a:avLst/>
              <a:gdLst>
                <a:gd name="connsiteX0" fmla="*/ 6390 w 12779"/>
                <a:gd name="connsiteY0" fmla="*/ 21067 h 21067"/>
                <a:gd name="connsiteX1" fmla="*/ 12780 w 12779"/>
                <a:gd name="connsiteY1" fmla="*/ 14683 h 21067"/>
                <a:gd name="connsiteX2" fmla="*/ 12780 w 12779"/>
                <a:gd name="connsiteY2" fmla="*/ 6384 h 21067"/>
                <a:gd name="connsiteX3" fmla="*/ 6390 w 12779"/>
                <a:gd name="connsiteY3" fmla="*/ 0 h 21067"/>
                <a:gd name="connsiteX4" fmla="*/ 0 w 12779"/>
                <a:gd name="connsiteY4" fmla="*/ 6384 h 21067"/>
                <a:gd name="connsiteX5" fmla="*/ 0 w 12779"/>
                <a:gd name="connsiteY5" fmla="*/ 14683 h 21067"/>
                <a:gd name="connsiteX6" fmla="*/ 6390 w 12779"/>
                <a:gd name="connsiteY6" fmla="*/ 21067 h 2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21067">
                  <a:moveTo>
                    <a:pt x="6390" y="21067"/>
                  </a:moveTo>
                  <a:cubicBezTo>
                    <a:pt x="10224" y="21067"/>
                    <a:pt x="12780" y="18514"/>
                    <a:pt x="12780" y="14683"/>
                  </a:cubicBezTo>
                  <a:lnTo>
                    <a:pt x="12780" y="6384"/>
                  </a:lnTo>
                  <a:cubicBezTo>
                    <a:pt x="12780" y="2554"/>
                    <a:pt x="10224" y="0"/>
                    <a:pt x="6390" y="0"/>
                  </a:cubicBezTo>
                  <a:cubicBezTo>
                    <a:pt x="2556" y="0"/>
                    <a:pt x="0" y="2554"/>
                    <a:pt x="0" y="6384"/>
                  </a:cubicBezTo>
                  <a:lnTo>
                    <a:pt x="0" y="14683"/>
                  </a:lnTo>
                  <a:cubicBezTo>
                    <a:pt x="0" y="17875"/>
                    <a:pt x="3195" y="21067"/>
                    <a:pt x="6390" y="21067"/>
                  </a:cubicBezTo>
                  <a:close/>
                </a:path>
              </a:pathLst>
            </a:custGeom>
            <a:solidFill>
              <a:srgbClr val="43B02A"/>
            </a:solidFill>
            <a:ln w="6390" cap="flat">
              <a:noFill/>
              <a:prstDash val="solid"/>
              <a:miter/>
            </a:ln>
          </p:spPr>
          <p:txBody>
            <a:bodyPr rtlCol="0" anchor="ctr"/>
            <a:lstStyle/>
            <a:p>
              <a:endParaRPr lang="en-US"/>
            </a:p>
          </p:txBody>
        </p:sp>
        <p:sp>
          <p:nvSpPr>
            <p:cNvPr id="51" name="Graphic 4">
              <a:extLst>
                <a:ext uri="{FF2B5EF4-FFF2-40B4-BE49-F238E27FC236}">
                  <a16:creationId xmlns:a16="http://schemas.microsoft.com/office/drawing/2014/main" id="{C4938AE0-CC50-54F0-C00B-77E2780EF9D4}"/>
                </a:ext>
              </a:extLst>
            </p:cNvPr>
            <p:cNvSpPr/>
            <p:nvPr/>
          </p:nvSpPr>
          <p:spPr>
            <a:xfrm>
              <a:off x="5883215" y="4557049"/>
              <a:ext cx="12779" cy="21067"/>
            </a:xfrm>
            <a:custGeom>
              <a:avLst/>
              <a:gdLst>
                <a:gd name="connsiteX0" fmla="*/ 6390 w 12779"/>
                <a:gd name="connsiteY0" fmla="*/ 0 h 21067"/>
                <a:gd name="connsiteX1" fmla="*/ 0 w 12779"/>
                <a:gd name="connsiteY1" fmla="*/ 6384 h 21067"/>
                <a:gd name="connsiteX2" fmla="*/ 0 w 12779"/>
                <a:gd name="connsiteY2" fmla="*/ 14683 h 21067"/>
                <a:gd name="connsiteX3" fmla="*/ 6390 w 12779"/>
                <a:gd name="connsiteY3" fmla="*/ 21067 h 21067"/>
                <a:gd name="connsiteX4" fmla="*/ 12780 w 12779"/>
                <a:gd name="connsiteY4" fmla="*/ 14683 h 21067"/>
                <a:gd name="connsiteX5" fmla="*/ 12780 w 12779"/>
                <a:gd name="connsiteY5" fmla="*/ 6384 h 21067"/>
                <a:gd name="connsiteX6" fmla="*/ 6390 w 12779"/>
                <a:gd name="connsiteY6" fmla="*/ 0 h 2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21067">
                  <a:moveTo>
                    <a:pt x="6390" y="0"/>
                  </a:moveTo>
                  <a:cubicBezTo>
                    <a:pt x="2556" y="0"/>
                    <a:pt x="0" y="2553"/>
                    <a:pt x="0" y="6384"/>
                  </a:cubicBezTo>
                  <a:lnTo>
                    <a:pt x="0" y="14683"/>
                  </a:lnTo>
                  <a:cubicBezTo>
                    <a:pt x="0" y="18513"/>
                    <a:pt x="2556" y="21067"/>
                    <a:pt x="6390" y="21067"/>
                  </a:cubicBezTo>
                  <a:cubicBezTo>
                    <a:pt x="10224" y="21067"/>
                    <a:pt x="12780" y="18513"/>
                    <a:pt x="12780" y="14683"/>
                  </a:cubicBezTo>
                  <a:lnTo>
                    <a:pt x="12780" y="6384"/>
                  </a:lnTo>
                  <a:cubicBezTo>
                    <a:pt x="12780" y="2553"/>
                    <a:pt x="10224" y="0"/>
                    <a:pt x="6390" y="0"/>
                  </a:cubicBezTo>
                  <a:close/>
                </a:path>
              </a:pathLst>
            </a:custGeom>
            <a:solidFill>
              <a:srgbClr val="43B02A"/>
            </a:solidFill>
            <a:ln w="6390" cap="flat">
              <a:noFill/>
              <a:prstDash val="solid"/>
              <a:miter/>
            </a:ln>
          </p:spPr>
          <p:txBody>
            <a:bodyPr rtlCol="0" anchor="ctr"/>
            <a:lstStyle/>
            <a:p>
              <a:endParaRPr lang="en-US"/>
            </a:p>
          </p:txBody>
        </p:sp>
        <p:sp>
          <p:nvSpPr>
            <p:cNvPr id="52" name="Graphic 4">
              <a:extLst>
                <a:ext uri="{FF2B5EF4-FFF2-40B4-BE49-F238E27FC236}">
                  <a16:creationId xmlns:a16="http://schemas.microsoft.com/office/drawing/2014/main" id="{02B4DD54-DCDB-959E-9FF0-0922077C4F9C}"/>
                </a:ext>
              </a:extLst>
            </p:cNvPr>
            <p:cNvSpPr/>
            <p:nvPr/>
          </p:nvSpPr>
          <p:spPr>
            <a:xfrm>
              <a:off x="5956699" y="4482994"/>
              <a:ext cx="21086" cy="12767"/>
            </a:xfrm>
            <a:custGeom>
              <a:avLst/>
              <a:gdLst>
                <a:gd name="connsiteX0" fmla="*/ 14697 w 21086"/>
                <a:gd name="connsiteY0" fmla="*/ 0 h 12767"/>
                <a:gd name="connsiteX1" fmla="*/ 6390 w 21086"/>
                <a:gd name="connsiteY1" fmla="*/ 0 h 12767"/>
                <a:gd name="connsiteX2" fmla="*/ 0 w 21086"/>
                <a:gd name="connsiteY2" fmla="*/ 6384 h 12767"/>
                <a:gd name="connsiteX3" fmla="*/ 6390 w 21086"/>
                <a:gd name="connsiteY3" fmla="*/ 12768 h 12767"/>
                <a:gd name="connsiteX4" fmla="*/ 14697 w 21086"/>
                <a:gd name="connsiteY4" fmla="*/ 12768 h 12767"/>
                <a:gd name="connsiteX5" fmla="*/ 21087 w 21086"/>
                <a:gd name="connsiteY5" fmla="*/ 6384 h 12767"/>
                <a:gd name="connsiteX6" fmla="*/ 14697 w 21086"/>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86" h="12767">
                  <a:moveTo>
                    <a:pt x="14697" y="0"/>
                  </a:moveTo>
                  <a:lnTo>
                    <a:pt x="6390" y="0"/>
                  </a:lnTo>
                  <a:cubicBezTo>
                    <a:pt x="2556" y="0"/>
                    <a:pt x="0" y="2554"/>
                    <a:pt x="0" y="6384"/>
                  </a:cubicBezTo>
                  <a:cubicBezTo>
                    <a:pt x="0" y="10215"/>
                    <a:pt x="2556" y="12768"/>
                    <a:pt x="6390" y="12768"/>
                  </a:cubicBezTo>
                  <a:lnTo>
                    <a:pt x="14697" y="12768"/>
                  </a:lnTo>
                  <a:cubicBezTo>
                    <a:pt x="18531" y="12768"/>
                    <a:pt x="21087" y="10215"/>
                    <a:pt x="21087" y="6384"/>
                  </a:cubicBezTo>
                  <a:cubicBezTo>
                    <a:pt x="21087" y="2554"/>
                    <a:pt x="18531" y="0"/>
                    <a:pt x="14697" y="0"/>
                  </a:cubicBezTo>
                  <a:close/>
                </a:path>
              </a:pathLst>
            </a:custGeom>
            <a:solidFill>
              <a:srgbClr val="43B02A"/>
            </a:solidFill>
            <a:ln w="6390" cap="flat">
              <a:noFill/>
              <a:prstDash val="solid"/>
              <a:miter/>
            </a:ln>
          </p:spPr>
          <p:txBody>
            <a:bodyPr rtlCol="0" anchor="ctr"/>
            <a:lstStyle/>
            <a:p>
              <a:endParaRPr lang="en-US"/>
            </a:p>
          </p:txBody>
        </p:sp>
        <p:sp>
          <p:nvSpPr>
            <p:cNvPr id="53" name="Graphic 4">
              <a:extLst>
                <a:ext uri="{FF2B5EF4-FFF2-40B4-BE49-F238E27FC236}">
                  <a16:creationId xmlns:a16="http://schemas.microsoft.com/office/drawing/2014/main" id="{BAD3A183-E481-D234-D878-FA38F87E94FD}"/>
                </a:ext>
              </a:extLst>
            </p:cNvPr>
            <p:cNvSpPr/>
            <p:nvPr/>
          </p:nvSpPr>
          <p:spPr>
            <a:xfrm>
              <a:off x="5801424" y="4482994"/>
              <a:ext cx="21086" cy="12767"/>
            </a:xfrm>
            <a:custGeom>
              <a:avLst/>
              <a:gdLst>
                <a:gd name="connsiteX0" fmla="*/ 14697 w 21086"/>
                <a:gd name="connsiteY0" fmla="*/ 0 h 12767"/>
                <a:gd name="connsiteX1" fmla="*/ 6390 w 21086"/>
                <a:gd name="connsiteY1" fmla="*/ 0 h 12767"/>
                <a:gd name="connsiteX2" fmla="*/ 0 w 21086"/>
                <a:gd name="connsiteY2" fmla="*/ 6384 h 12767"/>
                <a:gd name="connsiteX3" fmla="*/ 6390 w 21086"/>
                <a:gd name="connsiteY3" fmla="*/ 12768 h 12767"/>
                <a:gd name="connsiteX4" fmla="*/ 14697 w 21086"/>
                <a:gd name="connsiteY4" fmla="*/ 12768 h 12767"/>
                <a:gd name="connsiteX5" fmla="*/ 21087 w 21086"/>
                <a:gd name="connsiteY5" fmla="*/ 6384 h 12767"/>
                <a:gd name="connsiteX6" fmla="*/ 14697 w 21086"/>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86" h="12767">
                  <a:moveTo>
                    <a:pt x="14697" y="0"/>
                  </a:moveTo>
                  <a:lnTo>
                    <a:pt x="6390" y="0"/>
                  </a:lnTo>
                  <a:cubicBezTo>
                    <a:pt x="2556" y="0"/>
                    <a:pt x="0" y="2554"/>
                    <a:pt x="0" y="6384"/>
                  </a:cubicBezTo>
                  <a:cubicBezTo>
                    <a:pt x="0" y="10215"/>
                    <a:pt x="2556" y="12768"/>
                    <a:pt x="6390" y="12768"/>
                  </a:cubicBezTo>
                  <a:lnTo>
                    <a:pt x="14697" y="12768"/>
                  </a:lnTo>
                  <a:cubicBezTo>
                    <a:pt x="18531" y="12768"/>
                    <a:pt x="21087" y="10215"/>
                    <a:pt x="21087" y="6384"/>
                  </a:cubicBezTo>
                  <a:cubicBezTo>
                    <a:pt x="21087" y="2554"/>
                    <a:pt x="17892" y="0"/>
                    <a:pt x="14697" y="0"/>
                  </a:cubicBezTo>
                  <a:close/>
                </a:path>
              </a:pathLst>
            </a:custGeom>
            <a:solidFill>
              <a:srgbClr val="43B02A"/>
            </a:solidFill>
            <a:ln w="6390" cap="flat">
              <a:noFill/>
              <a:prstDash val="solid"/>
              <a:miter/>
            </a:ln>
          </p:spPr>
          <p:txBody>
            <a:bodyPr rtlCol="0" anchor="ctr"/>
            <a:lstStyle/>
            <a:p>
              <a:endParaRPr lang="en-US"/>
            </a:p>
          </p:txBody>
        </p:sp>
      </p:grpSp>
      <p:sp>
        <p:nvSpPr>
          <p:cNvPr id="54" name="Rectangle 53">
            <a:extLst>
              <a:ext uri="{FF2B5EF4-FFF2-40B4-BE49-F238E27FC236}">
                <a16:creationId xmlns:a16="http://schemas.microsoft.com/office/drawing/2014/main" id="{9C6E07C4-C671-8009-E182-83068F078D9E}"/>
              </a:ext>
            </a:extLst>
          </p:cNvPr>
          <p:cNvSpPr/>
          <p:nvPr/>
        </p:nvSpPr>
        <p:spPr bwMode="gray">
          <a:xfrm>
            <a:off x="887454" y="659674"/>
            <a:ext cx="3488041" cy="5538652"/>
          </a:xfrm>
          <a:prstGeom prst="rect">
            <a:avLst/>
          </a:prstGeom>
          <a:noFill/>
          <a:ln>
            <a:headEnd/>
            <a:tailEnd/>
          </a:ln>
        </p:spPr>
        <p:style>
          <a:lnRef idx="2">
            <a:schemeClr val="accent1"/>
          </a:lnRef>
          <a:fillRef idx="1">
            <a:schemeClr val="lt1"/>
          </a:fillRef>
          <a:effectRef idx="0">
            <a:schemeClr val="accent1"/>
          </a:effectRef>
          <a:fontRef idx="minor">
            <a:schemeClr val="dk1"/>
          </a:fontRef>
        </p:style>
        <p:txBody>
          <a:bodyPr wrap="square" lIns="0" tIns="0" rIns="0" bIns="0" rtlCol="0" anchor="ctr"/>
          <a:lstStyle/>
          <a:p>
            <a:pPr algn="ctr"/>
            <a:endParaRPr lang="en-AU"/>
          </a:p>
        </p:txBody>
      </p:sp>
    </p:spTree>
    <p:extLst>
      <p:ext uri="{BB962C8B-B14F-4D97-AF65-F5344CB8AC3E}">
        <p14:creationId xmlns:p14="http://schemas.microsoft.com/office/powerpoint/2010/main" val="34907922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Connector 26"/>
          <p:cNvCxnSpPr>
            <a:cxnSpLocks/>
          </p:cNvCxnSpPr>
          <p:nvPr/>
        </p:nvCxnSpPr>
        <p:spPr>
          <a:xfrm flipV="1">
            <a:off x="914400" y="1225981"/>
            <a:ext cx="3162300" cy="1"/>
          </a:xfrm>
          <a:prstGeom prst="line">
            <a:avLst/>
          </a:prstGeom>
          <a:ln w="19050" cap="rnd"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3" name="Title 2"/>
          <p:cNvSpPr>
            <a:spLocks noGrp="1"/>
          </p:cNvSpPr>
          <p:nvPr>
            <p:ph type="title"/>
          </p:nvPr>
        </p:nvSpPr>
        <p:spPr/>
        <p:txBody>
          <a:bodyPr/>
          <a:lstStyle/>
          <a:p>
            <a:r>
              <a:rPr lang="en-US" dirty="0"/>
              <a:t>Data Source</a:t>
            </a:r>
          </a:p>
        </p:txBody>
      </p:sp>
      <p:graphicFrame>
        <p:nvGraphicFramePr>
          <p:cNvPr id="13" name="Chart 12"/>
          <p:cNvGraphicFramePr/>
          <p:nvPr>
            <p:extLst>
              <p:ext uri="{D42A27DB-BD31-4B8C-83A1-F6EECF244321}">
                <p14:modId xmlns:p14="http://schemas.microsoft.com/office/powerpoint/2010/main" val="1343904750"/>
              </p:ext>
            </p:extLst>
          </p:nvPr>
        </p:nvGraphicFramePr>
        <p:xfrm>
          <a:off x="724033" y="2041739"/>
          <a:ext cx="3291840" cy="3370198"/>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 Placeholder 5"/>
          <p:cNvSpPr txBox="1">
            <a:spLocks/>
          </p:cNvSpPr>
          <p:nvPr/>
        </p:nvSpPr>
        <p:spPr>
          <a:xfrm>
            <a:off x="914400" y="1446063"/>
            <a:ext cx="3060699"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INSURANCE PROVIDER</a:t>
            </a:r>
          </a:p>
          <a:p>
            <a:pPr marL="0" marR="0" lvl="0" indent="0" algn="l" defTabSz="914400" rtl="0" eaLnBrk="1" fontAlgn="auto" latinLnBrk="0" hangingPunct="1">
              <a:lnSpc>
                <a:spcPct val="150000"/>
              </a:lnSpc>
              <a:spcBef>
                <a:spcPts val="500"/>
              </a:spcBef>
              <a:spcAft>
                <a:spcPts val="0"/>
              </a:spcAft>
              <a:buClr>
                <a:srgbClr val="6FC2B4"/>
              </a:buClr>
              <a:buSzPct val="75000"/>
              <a:buFont typeface="Arial" panose="020B0604020202020204" pitchFamily="34" charset="0"/>
              <a:buNone/>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21 insurance providers including AIA, Allianz, Westpac, MLC Limited  </a:t>
            </a:r>
            <a:endParaRPr kumimoji="0" lang="en-US"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21" name="Straight Connector 20">
            <a:extLst>
              <a:ext uri="{FF2B5EF4-FFF2-40B4-BE49-F238E27FC236}">
                <a16:creationId xmlns:a16="http://schemas.microsoft.com/office/drawing/2014/main" id="{D4CB150F-F3A9-E04D-9EBA-648D58DE4ECE}"/>
              </a:ext>
            </a:extLst>
          </p:cNvPr>
          <p:cNvCxnSpPr>
            <a:cxnSpLocks/>
          </p:cNvCxnSpPr>
          <p:nvPr/>
        </p:nvCxnSpPr>
        <p:spPr>
          <a:xfrm flipV="1">
            <a:off x="4489450" y="1225981"/>
            <a:ext cx="3162300" cy="1"/>
          </a:xfrm>
          <a:prstGeom prst="line">
            <a:avLst/>
          </a:prstGeom>
          <a:ln w="19050" cap="rnd"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3" name="Text Placeholder 5">
            <a:extLst>
              <a:ext uri="{FF2B5EF4-FFF2-40B4-BE49-F238E27FC236}">
                <a16:creationId xmlns:a16="http://schemas.microsoft.com/office/drawing/2014/main" id="{DB84BAAE-CE01-8E45-826C-33289F732B08}"/>
              </a:ext>
            </a:extLst>
          </p:cNvPr>
          <p:cNvSpPr txBox="1">
            <a:spLocks/>
          </p:cNvSpPr>
          <p:nvPr/>
        </p:nvSpPr>
        <p:spPr>
          <a:xfrm>
            <a:off x="4489450" y="1446063"/>
            <a:ext cx="3060699"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DISTRIBUTION CHANNEL</a:t>
            </a:r>
          </a:p>
          <a:p>
            <a:pPr marL="0" marR="0" lvl="0" indent="0" algn="l" defTabSz="914400" rtl="0" eaLnBrk="1" fontAlgn="auto" latinLnBrk="0" hangingPunct="1">
              <a:lnSpc>
                <a:spcPct val="150000"/>
              </a:lnSpc>
              <a:spcBef>
                <a:spcPts val="500"/>
              </a:spcBef>
              <a:spcAft>
                <a:spcPts val="0"/>
              </a:spcAft>
              <a:buClr>
                <a:srgbClr val="6FC2B4"/>
              </a:buClr>
              <a:buSzPct val="75000"/>
              <a:buFont typeface="Arial" panose="020B0604020202020204" pitchFamily="34" charset="0"/>
              <a:buNone/>
              <a:tabLst/>
              <a:defRPr/>
            </a:pPr>
            <a:r>
              <a:rPr kumimoji="0" lang="en-US"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Method insurance</a:t>
            </a: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 made available:</a:t>
            </a:r>
          </a:p>
          <a:p>
            <a:pPr marL="171450" marR="0" lvl="0" indent="-171450" algn="l" defTabSz="914400" rtl="0" eaLnBrk="1" fontAlgn="auto" latinLnBrk="0" hangingPunct="1">
              <a:lnSpc>
                <a:spcPct val="150000"/>
              </a:lnSpc>
              <a:spcBef>
                <a:spcPts val="500"/>
              </a:spcBef>
              <a:spcAft>
                <a:spcPts val="0"/>
              </a:spcAft>
              <a:buClr>
                <a:srgbClr val="6FC2B4"/>
              </a:buClr>
              <a:buSzPct val="75000"/>
              <a:buFontTx/>
              <a:buChar char="-"/>
              <a:tabLst/>
              <a:defRPr/>
            </a:pP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Individual advised: seeking advice from experts obtain personalised coverage</a:t>
            </a:r>
          </a:p>
          <a:p>
            <a:pPr marL="171450" marR="0" lvl="0" indent="-171450" algn="l" defTabSz="914400" rtl="0" eaLnBrk="1" fontAlgn="auto" latinLnBrk="0" hangingPunct="1">
              <a:lnSpc>
                <a:spcPct val="150000"/>
              </a:lnSpc>
              <a:spcBef>
                <a:spcPts val="500"/>
              </a:spcBef>
              <a:spcAft>
                <a:spcPts val="0"/>
              </a:spcAft>
              <a:buClr>
                <a:srgbClr val="6FC2B4"/>
              </a:buClr>
              <a:buSzPct val="75000"/>
              <a:buFontTx/>
              <a:buChar char="-"/>
              <a:tabLst/>
              <a:defRPr/>
            </a:pP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Individual non-advised: individuals making decisions independently, standardized, off-the-shelf policies</a:t>
            </a:r>
          </a:p>
          <a:p>
            <a:pPr marL="171450" marR="0" lvl="0" indent="-171450" algn="l" defTabSz="914400" rtl="0" eaLnBrk="1" fontAlgn="auto" latinLnBrk="0" hangingPunct="1">
              <a:lnSpc>
                <a:spcPct val="150000"/>
              </a:lnSpc>
              <a:spcBef>
                <a:spcPts val="500"/>
              </a:spcBef>
              <a:spcAft>
                <a:spcPts val="0"/>
              </a:spcAft>
              <a:buClr>
                <a:srgbClr val="6FC2B4"/>
              </a:buClr>
              <a:buSzPct val="75000"/>
              <a:buFontTx/>
              <a:buChar char="-"/>
              <a:tabLst/>
              <a:defRPr/>
            </a:pP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Group ordinary: commonly offered by employers, basic, standardized life insurance benefits with lower premiums</a:t>
            </a:r>
          </a:p>
          <a:p>
            <a:pPr marL="171450" marR="0" lvl="0" indent="-171450" algn="l" defTabSz="914400" rtl="0" eaLnBrk="1" fontAlgn="auto" latinLnBrk="0" hangingPunct="1">
              <a:lnSpc>
                <a:spcPct val="150000"/>
              </a:lnSpc>
              <a:spcBef>
                <a:spcPts val="500"/>
              </a:spcBef>
              <a:spcAft>
                <a:spcPts val="0"/>
              </a:spcAft>
              <a:buClr>
                <a:srgbClr val="6FC2B4"/>
              </a:buClr>
              <a:buSzPct val="75000"/>
              <a:buFontTx/>
              <a:buChar char="-"/>
              <a:tabLst/>
              <a:defRPr/>
            </a:pP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Group super: more customization options and higher premiums than </a:t>
            </a:r>
            <a:r>
              <a:rPr lang="en-AU"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group ordinary</a:t>
            </a:r>
            <a:endParaRPr kumimoji="0" lang="en-US"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24" name="Straight Connector 23">
            <a:extLst>
              <a:ext uri="{FF2B5EF4-FFF2-40B4-BE49-F238E27FC236}">
                <a16:creationId xmlns:a16="http://schemas.microsoft.com/office/drawing/2014/main" id="{41EC67C2-1408-6A49-9DA1-78C111D063CC}"/>
              </a:ext>
            </a:extLst>
          </p:cNvPr>
          <p:cNvCxnSpPr>
            <a:cxnSpLocks/>
          </p:cNvCxnSpPr>
          <p:nvPr/>
        </p:nvCxnSpPr>
        <p:spPr>
          <a:xfrm>
            <a:off x="7864475" y="1222544"/>
            <a:ext cx="3918222" cy="0"/>
          </a:xfrm>
          <a:prstGeom prst="line">
            <a:avLst/>
          </a:prstGeom>
          <a:ln w="19050" cap="rnd" cmpd="sng">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31" name="Text Placeholder 5">
            <a:extLst>
              <a:ext uri="{FF2B5EF4-FFF2-40B4-BE49-F238E27FC236}">
                <a16:creationId xmlns:a16="http://schemas.microsoft.com/office/drawing/2014/main" id="{6B5ED5FE-2460-A841-B5AB-C64ECA3602BA}"/>
              </a:ext>
            </a:extLst>
          </p:cNvPr>
          <p:cNvSpPr txBox="1">
            <a:spLocks/>
          </p:cNvSpPr>
          <p:nvPr/>
        </p:nvSpPr>
        <p:spPr>
          <a:xfrm>
            <a:off x="7864475" y="1442625"/>
            <a:ext cx="3778885"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lang="en-US" sz="1400" spc="3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COVER TYPE</a:t>
            </a:r>
            <a:endPar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a:p>
            <a:pPr marL="228600" marR="0" lvl="0" indent="-228600" algn="l" defTabSz="914400" rtl="0" eaLnBrk="1" fontAlgn="auto" latinLnBrk="0" hangingPunct="1">
              <a:lnSpc>
                <a:spcPct val="150000"/>
              </a:lnSpc>
              <a:spcBef>
                <a:spcPts val="500"/>
              </a:spcBef>
              <a:spcAft>
                <a:spcPts val="0"/>
              </a:spcAft>
              <a:buClr>
                <a:srgbClr val="6FC2B4"/>
              </a:buClr>
              <a:buSzPct val="75000"/>
              <a:buFont typeface="+mj-lt"/>
              <a:buAutoNum type="arabicPeriod"/>
              <a:tabLst/>
              <a:defRPr/>
            </a:pP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CCI: Consumer </a:t>
            </a:r>
            <a:r>
              <a:rPr lang="en-AU"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C</a:t>
            </a:r>
            <a:r>
              <a:rPr kumimoji="0" lang="en-AU" sz="1200" b="0" i="0" u="none" strike="noStrike" kern="1200" cap="none" spc="-30" normalizeH="0" baseline="0" noProof="0" dirty="0" err="1">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redit</a:t>
            </a: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Insurance - cover for consumers who are unable to meet their minimum loan repayments</a:t>
            </a:r>
          </a:p>
          <a:p>
            <a:pPr marL="228600" marR="0" lvl="0" indent="-228600" algn="l" defTabSz="914400" rtl="0" eaLnBrk="1" fontAlgn="auto" latinLnBrk="0" hangingPunct="1">
              <a:lnSpc>
                <a:spcPct val="150000"/>
              </a:lnSpc>
              <a:spcBef>
                <a:spcPts val="500"/>
              </a:spcBef>
              <a:spcAft>
                <a:spcPts val="0"/>
              </a:spcAft>
              <a:buClr>
                <a:srgbClr val="6FC2B4"/>
              </a:buClr>
              <a:buSzPct val="75000"/>
              <a:buFont typeface="+mj-lt"/>
              <a:buAutoNum type="arabicPeriod"/>
              <a:tabLst/>
              <a:defRPr/>
            </a:pP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Accident: payout when people experience injury or death due to an accident</a:t>
            </a:r>
          </a:p>
          <a:p>
            <a:pPr marL="228600" marR="0" lvl="0" indent="-228600" algn="l" defTabSz="914400" rtl="0" eaLnBrk="1" fontAlgn="auto" latinLnBrk="0" hangingPunct="1">
              <a:lnSpc>
                <a:spcPct val="150000"/>
              </a:lnSpc>
              <a:spcBef>
                <a:spcPts val="500"/>
              </a:spcBef>
              <a:spcAft>
                <a:spcPts val="0"/>
              </a:spcAft>
              <a:buClr>
                <a:srgbClr val="6FC2B4"/>
              </a:buClr>
              <a:buSzPct val="75000"/>
              <a:buFont typeface="+mj-lt"/>
              <a:buAutoNum type="arabicPeriod"/>
              <a:tabLst/>
              <a:defRPr/>
            </a:pP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Death: lump sum amount of money at death</a:t>
            </a:r>
          </a:p>
          <a:p>
            <a:pPr marL="228600" marR="0" lvl="0" indent="-228600" algn="l" defTabSz="914400" rtl="0" eaLnBrk="1" fontAlgn="auto" latinLnBrk="0" hangingPunct="1">
              <a:lnSpc>
                <a:spcPct val="150000"/>
              </a:lnSpc>
              <a:spcBef>
                <a:spcPts val="500"/>
              </a:spcBef>
              <a:spcAft>
                <a:spcPts val="0"/>
              </a:spcAft>
              <a:buClr>
                <a:srgbClr val="6FC2B4"/>
              </a:buClr>
              <a:buSzPct val="75000"/>
              <a:buFont typeface="+mj-lt"/>
              <a:buAutoNum type="arabicPeriod"/>
              <a:tabLst/>
              <a:defRPr/>
            </a:pP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DII: </a:t>
            </a:r>
            <a:r>
              <a:rPr lang="en-AU"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D</a:t>
            </a:r>
            <a:r>
              <a:rPr kumimoji="0" lang="en-AU" sz="1200" b="0" i="0" u="none" strike="noStrike" kern="1200" cap="none" spc="-30" normalizeH="0" baseline="0" noProof="0" dirty="0" err="1">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isability</a:t>
            </a: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Insurance - provides financial support if you can't work due to a disability or illness.</a:t>
            </a:r>
          </a:p>
          <a:p>
            <a:pPr marL="228600" marR="0" lvl="0" indent="-228600" algn="l" defTabSz="914400" rtl="0" eaLnBrk="1" fontAlgn="auto" latinLnBrk="0" hangingPunct="1">
              <a:lnSpc>
                <a:spcPct val="150000"/>
              </a:lnSpc>
              <a:spcBef>
                <a:spcPts val="500"/>
              </a:spcBef>
              <a:spcAft>
                <a:spcPts val="0"/>
              </a:spcAft>
              <a:buClr>
                <a:srgbClr val="6FC2B4"/>
              </a:buClr>
              <a:buSzPct val="75000"/>
              <a:buFont typeface="+mj-lt"/>
              <a:buAutoNum type="arabicPeriod"/>
              <a:tabLst/>
              <a:defRPr/>
            </a:pP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Funeral: provides your family with a lump sum payment to fund funeral expenses if you die</a:t>
            </a:r>
          </a:p>
          <a:p>
            <a:pPr marL="228600" marR="0" lvl="0" indent="-228600" algn="l" defTabSz="914400" rtl="0" eaLnBrk="1" fontAlgn="auto" latinLnBrk="0" hangingPunct="1">
              <a:lnSpc>
                <a:spcPct val="150000"/>
              </a:lnSpc>
              <a:spcBef>
                <a:spcPts val="500"/>
              </a:spcBef>
              <a:spcAft>
                <a:spcPts val="0"/>
              </a:spcAft>
              <a:buClr>
                <a:srgbClr val="6FC2B4"/>
              </a:buClr>
              <a:buSzPct val="75000"/>
              <a:buFont typeface="+mj-lt"/>
              <a:buAutoNum type="arabicPeriod"/>
              <a:tabLst/>
              <a:defRPr/>
            </a:pP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TPD: Total Permanent Disability - provides financial protection if you become totally and permanently disabled due to an injury or illness</a:t>
            </a:r>
          </a:p>
          <a:p>
            <a:pPr marL="228600" marR="0" lvl="0" indent="-228600" algn="l" defTabSz="914400" rtl="0" eaLnBrk="1" fontAlgn="auto" latinLnBrk="0" hangingPunct="1">
              <a:lnSpc>
                <a:spcPct val="150000"/>
              </a:lnSpc>
              <a:spcBef>
                <a:spcPts val="500"/>
              </a:spcBef>
              <a:spcAft>
                <a:spcPts val="0"/>
              </a:spcAft>
              <a:buClr>
                <a:srgbClr val="6FC2B4"/>
              </a:buClr>
              <a:buSzPct val="75000"/>
              <a:buFont typeface="+mj-lt"/>
              <a:buAutoNum type="arabicPeriod"/>
              <a:tabLst/>
              <a:defRPr/>
            </a:pPr>
            <a:r>
              <a:rPr kumimoji="0" lang="en-AU"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Trauma: also known as critical illness insurance, provides a lump sum if you suffer a critical illness or serious injury</a:t>
            </a:r>
          </a:p>
        </p:txBody>
      </p:sp>
    </p:spTree>
    <p:extLst>
      <p:ext uri="{BB962C8B-B14F-4D97-AF65-F5344CB8AC3E}">
        <p14:creationId xmlns:p14="http://schemas.microsoft.com/office/powerpoint/2010/main" val="46384120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Connector 26"/>
          <p:cNvCxnSpPr>
            <a:cxnSpLocks/>
          </p:cNvCxnSpPr>
          <p:nvPr/>
        </p:nvCxnSpPr>
        <p:spPr>
          <a:xfrm flipV="1">
            <a:off x="914400" y="1394461"/>
            <a:ext cx="5155656" cy="2"/>
          </a:xfrm>
          <a:prstGeom prst="line">
            <a:avLst/>
          </a:prstGeom>
          <a:ln w="19050" cap="rnd"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3" name="Title 2"/>
          <p:cNvSpPr>
            <a:spLocks noGrp="1"/>
          </p:cNvSpPr>
          <p:nvPr>
            <p:ph type="title"/>
          </p:nvPr>
        </p:nvSpPr>
        <p:spPr/>
        <p:txBody>
          <a:bodyPr/>
          <a:lstStyle/>
          <a:p>
            <a:r>
              <a:rPr lang="en-US" dirty="0"/>
              <a:t>Preliminary Data Analysis</a:t>
            </a:r>
          </a:p>
        </p:txBody>
      </p:sp>
      <p:sp>
        <p:nvSpPr>
          <p:cNvPr id="25" name="Text Placeholder 5"/>
          <p:cNvSpPr txBox="1">
            <a:spLocks/>
          </p:cNvSpPr>
          <p:nvPr/>
        </p:nvSpPr>
        <p:spPr>
          <a:xfrm>
            <a:off x="914400" y="1614544"/>
            <a:ext cx="4990011"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Processing Timeframes for funeral cover (individual non-advised)</a:t>
            </a:r>
          </a:p>
        </p:txBody>
      </p:sp>
      <p:cxnSp>
        <p:nvCxnSpPr>
          <p:cNvPr id="21" name="Straight Connector 20">
            <a:extLst>
              <a:ext uri="{FF2B5EF4-FFF2-40B4-BE49-F238E27FC236}">
                <a16:creationId xmlns:a16="http://schemas.microsoft.com/office/drawing/2014/main" id="{D4CB150F-F3A9-E04D-9EBA-648D58DE4ECE}"/>
              </a:ext>
            </a:extLst>
          </p:cNvPr>
          <p:cNvCxnSpPr>
            <a:cxnSpLocks/>
          </p:cNvCxnSpPr>
          <p:nvPr/>
        </p:nvCxnSpPr>
        <p:spPr>
          <a:xfrm>
            <a:off x="6516107" y="1394461"/>
            <a:ext cx="4723393" cy="1"/>
          </a:xfrm>
          <a:prstGeom prst="line">
            <a:avLst/>
          </a:prstGeom>
          <a:ln w="19050" cap="rnd"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3" name="Text Placeholder 5">
            <a:extLst>
              <a:ext uri="{FF2B5EF4-FFF2-40B4-BE49-F238E27FC236}">
                <a16:creationId xmlns:a16="http://schemas.microsoft.com/office/drawing/2014/main" id="{DB84BAAE-CE01-8E45-826C-33289F732B08}"/>
              </a:ext>
            </a:extLst>
          </p:cNvPr>
          <p:cNvSpPr txBox="1">
            <a:spLocks/>
          </p:cNvSpPr>
          <p:nvPr/>
        </p:nvSpPr>
        <p:spPr>
          <a:xfrm>
            <a:off x="6566264" y="1614544"/>
            <a:ext cx="4571636"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Processing </a:t>
            </a:r>
            <a:r>
              <a:rPr lang="en-US" sz="1400" spc="3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Timeframes for TPD cover (group super)</a:t>
            </a:r>
            <a:endPar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l" defTabSz="914400" rtl="0" eaLnBrk="1" fontAlgn="auto" latinLnBrk="0" hangingPunct="1">
              <a:lnSpc>
                <a:spcPct val="150000"/>
              </a:lnSpc>
              <a:spcBef>
                <a:spcPts val="500"/>
              </a:spcBef>
              <a:spcAft>
                <a:spcPts val="0"/>
              </a:spcAft>
              <a:buClr>
                <a:srgbClr val="6FC2B4"/>
              </a:buClr>
              <a:buSzPct val="75000"/>
              <a:buFont typeface="Arial" panose="020B0604020202020204" pitchFamily="34" charset="0"/>
              <a:buNone/>
              <a:tabLst/>
              <a:defRPr/>
            </a:pPr>
            <a:endParaRPr kumimoji="0" lang="en-US"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2050" name="Picture 2">
            <a:extLst>
              <a:ext uri="{FF2B5EF4-FFF2-40B4-BE49-F238E27FC236}">
                <a16:creationId xmlns:a16="http://schemas.microsoft.com/office/drawing/2014/main" id="{F8C2F4D9-3721-6CE2-B79B-AE795495EFC9}"/>
              </a:ext>
            </a:extLst>
          </p:cNvPr>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850899" y="2251575"/>
            <a:ext cx="3921398" cy="373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Picture 3">
            <a:extLst>
              <a:ext uri="{FF2B5EF4-FFF2-40B4-BE49-F238E27FC236}">
                <a16:creationId xmlns:a16="http://schemas.microsoft.com/office/drawing/2014/main" id="{C4F8D586-4624-0259-9352-8B0E19ABF16F}"/>
              </a:ext>
            </a:extLst>
          </p:cNvPr>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183267" y="2285551"/>
            <a:ext cx="4990010" cy="39156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6683293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Connector 26"/>
          <p:cNvCxnSpPr>
            <a:cxnSpLocks/>
          </p:cNvCxnSpPr>
          <p:nvPr/>
        </p:nvCxnSpPr>
        <p:spPr>
          <a:xfrm flipV="1">
            <a:off x="914400" y="1394461"/>
            <a:ext cx="5155656" cy="2"/>
          </a:xfrm>
          <a:prstGeom prst="line">
            <a:avLst/>
          </a:prstGeom>
          <a:ln w="19050" cap="rnd"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3" name="Title 2"/>
          <p:cNvSpPr>
            <a:spLocks noGrp="1"/>
          </p:cNvSpPr>
          <p:nvPr>
            <p:ph type="title"/>
          </p:nvPr>
        </p:nvSpPr>
        <p:spPr/>
        <p:txBody>
          <a:bodyPr/>
          <a:lstStyle/>
          <a:p>
            <a:r>
              <a:rPr lang="en-US" dirty="0"/>
              <a:t>Preliminary Data Analysis</a:t>
            </a:r>
          </a:p>
        </p:txBody>
      </p:sp>
      <p:sp>
        <p:nvSpPr>
          <p:cNvPr id="25" name="Text Placeholder 5"/>
          <p:cNvSpPr txBox="1">
            <a:spLocks/>
          </p:cNvSpPr>
          <p:nvPr/>
        </p:nvSpPr>
        <p:spPr>
          <a:xfrm>
            <a:off x="914400" y="1614544"/>
            <a:ext cx="4990011"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Quickest insurers for death cover (group super)</a:t>
            </a:r>
          </a:p>
        </p:txBody>
      </p:sp>
      <p:cxnSp>
        <p:nvCxnSpPr>
          <p:cNvPr id="21" name="Straight Connector 20">
            <a:extLst>
              <a:ext uri="{FF2B5EF4-FFF2-40B4-BE49-F238E27FC236}">
                <a16:creationId xmlns:a16="http://schemas.microsoft.com/office/drawing/2014/main" id="{D4CB150F-F3A9-E04D-9EBA-648D58DE4ECE}"/>
              </a:ext>
            </a:extLst>
          </p:cNvPr>
          <p:cNvCxnSpPr>
            <a:cxnSpLocks/>
          </p:cNvCxnSpPr>
          <p:nvPr/>
        </p:nvCxnSpPr>
        <p:spPr>
          <a:xfrm>
            <a:off x="6516107" y="1394461"/>
            <a:ext cx="4723393" cy="1"/>
          </a:xfrm>
          <a:prstGeom prst="line">
            <a:avLst/>
          </a:prstGeom>
          <a:ln w="19050" cap="rnd"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3" name="Text Placeholder 5">
            <a:extLst>
              <a:ext uri="{FF2B5EF4-FFF2-40B4-BE49-F238E27FC236}">
                <a16:creationId xmlns:a16="http://schemas.microsoft.com/office/drawing/2014/main" id="{DB84BAAE-CE01-8E45-826C-33289F732B08}"/>
              </a:ext>
            </a:extLst>
          </p:cNvPr>
          <p:cNvSpPr txBox="1">
            <a:spLocks/>
          </p:cNvSpPr>
          <p:nvPr/>
        </p:nvSpPr>
        <p:spPr>
          <a:xfrm>
            <a:off x="6566264" y="1614544"/>
            <a:ext cx="4571636"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Slowest insurers for TPD cover (group super &amp; individual advised)</a:t>
            </a:r>
          </a:p>
          <a:p>
            <a:pPr marL="0" marR="0" lvl="0" indent="0" algn="l" defTabSz="914400" rtl="0" eaLnBrk="1" fontAlgn="auto" latinLnBrk="0" hangingPunct="1">
              <a:lnSpc>
                <a:spcPct val="150000"/>
              </a:lnSpc>
              <a:spcBef>
                <a:spcPts val="500"/>
              </a:spcBef>
              <a:spcAft>
                <a:spcPts val="0"/>
              </a:spcAft>
              <a:buClr>
                <a:srgbClr val="6FC2B4"/>
              </a:buClr>
              <a:buSzPct val="75000"/>
              <a:buFont typeface="Arial" panose="020B0604020202020204" pitchFamily="34" charset="0"/>
              <a:buNone/>
              <a:tabLst/>
              <a:defRPr/>
            </a:pPr>
            <a:endParaRPr kumimoji="0" lang="en-US" sz="1200" b="0" i="0" u="none" strike="noStrike" kern="1200" cap="none" spc="-3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3074" name="Picture 2">
            <a:extLst>
              <a:ext uri="{FF2B5EF4-FFF2-40B4-BE49-F238E27FC236}">
                <a16:creationId xmlns:a16="http://schemas.microsoft.com/office/drawing/2014/main" id="{276ACBE3-2D8B-928C-8499-61082C675EC9}"/>
              </a:ext>
            </a:extLst>
          </p:cNvPr>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914400" y="2285551"/>
            <a:ext cx="4720588" cy="4136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5" name="Picture 3">
            <a:extLst>
              <a:ext uri="{FF2B5EF4-FFF2-40B4-BE49-F238E27FC236}">
                <a16:creationId xmlns:a16="http://schemas.microsoft.com/office/drawing/2014/main" id="{65338153-E763-7F17-57E4-FC9484E26B72}"/>
              </a:ext>
            </a:extLst>
          </p:cNvPr>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070056" y="2285551"/>
            <a:ext cx="5773415" cy="4202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1914758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Connector 26"/>
          <p:cNvCxnSpPr>
            <a:cxnSpLocks/>
          </p:cNvCxnSpPr>
          <p:nvPr/>
        </p:nvCxnSpPr>
        <p:spPr>
          <a:xfrm flipV="1">
            <a:off x="1759676" y="1812474"/>
            <a:ext cx="3162300" cy="1"/>
          </a:xfrm>
          <a:prstGeom prst="line">
            <a:avLst/>
          </a:prstGeom>
          <a:ln w="19050" cap="rnd"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3" name="Title 2"/>
          <p:cNvSpPr>
            <a:spLocks noGrp="1"/>
          </p:cNvSpPr>
          <p:nvPr>
            <p:ph type="title"/>
          </p:nvPr>
        </p:nvSpPr>
        <p:spPr/>
        <p:txBody>
          <a:bodyPr/>
          <a:lstStyle/>
          <a:p>
            <a:r>
              <a:rPr lang="en-US" dirty="0"/>
              <a:t>Machine learning</a:t>
            </a:r>
          </a:p>
        </p:txBody>
      </p:sp>
      <p:sp>
        <p:nvSpPr>
          <p:cNvPr id="25" name="Text Placeholder 5"/>
          <p:cNvSpPr txBox="1">
            <a:spLocks/>
          </p:cNvSpPr>
          <p:nvPr/>
        </p:nvSpPr>
        <p:spPr>
          <a:xfrm>
            <a:off x="1759676" y="2032556"/>
            <a:ext cx="3060699"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linear regression</a:t>
            </a:r>
          </a:p>
        </p:txBody>
      </p:sp>
      <p:cxnSp>
        <p:nvCxnSpPr>
          <p:cNvPr id="21" name="Straight Connector 20">
            <a:extLst>
              <a:ext uri="{FF2B5EF4-FFF2-40B4-BE49-F238E27FC236}">
                <a16:creationId xmlns:a16="http://schemas.microsoft.com/office/drawing/2014/main" id="{D4CB150F-F3A9-E04D-9EBA-648D58DE4ECE}"/>
              </a:ext>
            </a:extLst>
          </p:cNvPr>
          <p:cNvCxnSpPr>
            <a:cxnSpLocks/>
          </p:cNvCxnSpPr>
          <p:nvPr/>
        </p:nvCxnSpPr>
        <p:spPr>
          <a:xfrm flipV="1">
            <a:off x="6827157" y="1812474"/>
            <a:ext cx="3162300" cy="1"/>
          </a:xfrm>
          <a:prstGeom prst="line">
            <a:avLst/>
          </a:prstGeom>
          <a:ln w="19050" cap="rnd"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3" name="Text Placeholder 5">
            <a:extLst>
              <a:ext uri="{FF2B5EF4-FFF2-40B4-BE49-F238E27FC236}">
                <a16:creationId xmlns:a16="http://schemas.microsoft.com/office/drawing/2014/main" id="{DB84BAAE-CE01-8E45-826C-33289F732B08}"/>
              </a:ext>
            </a:extLst>
          </p:cNvPr>
          <p:cNvSpPr txBox="1">
            <a:spLocks/>
          </p:cNvSpPr>
          <p:nvPr/>
        </p:nvSpPr>
        <p:spPr>
          <a:xfrm>
            <a:off x="6827157" y="2032556"/>
            <a:ext cx="3060699"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random forest regression</a:t>
            </a:r>
          </a:p>
        </p:txBody>
      </p:sp>
      <p:cxnSp>
        <p:nvCxnSpPr>
          <p:cNvPr id="24" name="Straight Connector 23">
            <a:extLst>
              <a:ext uri="{FF2B5EF4-FFF2-40B4-BE49-F238E27FC236}">
                <a16:creationId xmlns:a16="http://schemas.microsoft.com/office/drawing/2014/main" id="{41EC67C2-1408-6A49-9DA1-78C111D063CC}"/>
              </a:ext>
            </a:extLst>
          </p:cNvPr>
          <p:cNvCxnSpPr>
            <a:cxnSpLocks/>
          </p:cNvCxnSpPr>
          <p:nvPr/>
        </p:nvCxnSpPr>
        <p:spPr>
          <a:xfrm flipV="1">
            <a:off x="1759676" y="3916490"/>
            <a:ext cx="3162300" cy="1"/>
          </a:xfrm>
          <a:prstGeom prst="line">
            <a:avLst/>
          </a:prstGeom>
          <a:ln w="19050" cap="rnd" cmpd="sng">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31" name="Text Placeholder 5">
            <a:extLst>
              <a:ext uri="{FF2B5EF4-FFF2-40B4-BE49-F238E27FC236}">
                <a16:creationId xmlns:a16="http://schemas.microsoft.com/office/drawing/2014/main" id="{6B5ED5FE-2460-A841-B5AB-C64ECA3602BA}"/>
              </a:ext>
            </a:extLst>
          </p:cNvPr>
          <p:cNvSpPr txBox="1">
            <a:spLocks/>
          </p:cNvSpPr>
          <p:nvPr/>
        </p:nvSpPr>
        <p:spPr>
          <a:xfrm>
            <a:off x="1759676" y="4136572"/>
            <a:ext cx="3060699"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decision tree regression</a:t>
            </a:r>
          </a:p>
        </p:txBody>
      </p:sp>
      <p:cxnSp>
        <p:nvCxnSpPr>
          <p:cNvPr id="32" name="Straight Connector 31">
            <a:extLst>
              <a:ext uri="{FF2B5EF4-FFF2-40B4-BE49-F238E27FC236}">
                <a16:creationId xmlns:a16="http://schemas.microsoft.com/office/drawing/2014/main" id="{CB549B8C-8E16-0048-9658-9C0C4BA29AB1}"/>
              </a:ext>
            </a:extLst>
          </p:cNvPr>
          <p:cNvCxnSpPr>
            <a:cxnSpLocks/>
          </p:cNvCxnSpPr>
          <p:nvPr/>
        </p:nvCxnSpPr>
        <p:spPr>
          <a:xfrm flipV="1">
            <a:off x="6827157" y="3916490"/>
            <a:ext cx="3162300" cy="1"/>
          </a:xfrm>
          <a:prstGeom prst="line">
            <a:avLst/>
          </a:prstGeom>
          <a:ln w="19050" cap="rnd"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3" name="Text Placeholder 5">
            <a:extLst>
              <a:ext uri="{FF2B5EF4-FFF2-40B4-BE49-F238E27FC236}">
                <a16:creationId xmlns:a16="http://schemas.microsoft.com/office/drawing/2014/main" id="{204D1E46-E0D7-6348-9277-4451F03836D5}"/>
              </a:ext>
            </a:extLst>
          </p:cNvPr>
          <p:cNvSpPr txBox="1">
            <a:spLocks/>
          </p:cNvSpPr>
          <p:nvPr/>
        </p:nvSpPr>
        <p:spPr>
          <a:xfrm>
            <a:off x="6827157" y="4136572"/>
            <a:ext cx="3060699"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err="1">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knn</a:t>
            </a: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regression</a:t>
            </a:r>
          </a:p>
        </p:txBody>
      </p:sp>
      <p:pic>
        <p:nvPicPr>
          <p:cNvPr id="1027" name="Picture 3">
            <a:extLst>
              <a:ext uri="{FF2B5EF4-FFF2-40B4-BE49-F238E27FC236}">
                <a16:creationId xmlns:a16="http://schemas.microsoft.com/office/drawing/2014/main" id="{855FC453-EEEE-261D-E6C5-FE10D11B34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5700" y="2426332"/>
            <a:ext cx="3114675"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Picture 4">
            <a:extLst>
              <a:ext uri="{FF2B5EF4-FFF2-40B4-BE49-F238E27FC236}">
                <a16:creationId xmlns:a16="http://schemas.microsoft.com/office/drawing/2014/main" id="{8D44A865-D073-681B-FD6D-B84BEE61C0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19071" y="2378707"/>
            <a:ext cx="2867025" cy="48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5">
            <a:extLst>
              <a:ext uri="{FF2B5EF4-FFF2-40B4-BE49-F238E27FC236}">
                <a16:creationId xmlns:a16="http://schemas.microsoft.com/office/drawing/2014/main" id="{F6F0FC75-D11E-ADF3-1DDC-5CF307F488E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05700" y="4549735"/>
            <a:ext cx="3000375"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0" name="Picture 6">
            <a:extLst>
              <a:ext uri="{FF2B5EF4-FFF2-40B4-BE49-F238E27FC236}">
                <a16:creationId xmlns:a16="http://schemas.microsoft.com/office/drawing/2014/main" id="{719FD8B8-5B32-6A15-97FF-7C9708AED35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52383" y="4502110"/>
            <a:ext cx="3200400" cy="48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8292727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Connector 26"/>
          <p:cNvCxnSpPr>
            <a:cxnSpLocks/>
          </p:cNvCxnSpPr>
          <p:nvPr/>
        </p:nvCxnSpPr>
        <p:spPr>
          <a:xfrm flipV="1">
            <a:off x="1759676" y="1812474"/>
            <a:ext cx="3162300" cy="1"/>
          </a:xfrm>
          <a:prstGeom prst="line">
            <a:avLst/>
          </a:prstGeom>
          <a:ln w="19050" cap="rnd"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3" name="Title 2"/>
          <p:cNvSpPr>
            <a:spLocks noGrp="1"/>
          </p:cNvSpPr>
          <p:nvPr>
            <p:ph type="title"/>
          </p:nvPr>
        </p:nvSpPr>
        <p:spPr/>
        <p:txBody>
          <a:bodyPr/>
          <a:lstStyle/>
          <a:p>
            <a:r>
              <a:rPr lang="en-US" dirty="0"/>
              <a:t>Machine learning</a:t>
            </a:r>
          </a:p>
        </p:txBody>
      </p:sp>
      <p:sp>
        <p:nvSpPr>
          <p:cNvPr id="25" name="Text Placeholder 5"/>
          <p:cNvSpPr txBox="1">
            <a:spLocks/>
          </p:cNvSpPr>
          <p:nvPr/>
        </p:nvSpPr>
        <p:spPr>
          <a:xfrm>
            <a:off x="1759676" y="2032556"/>
            <a:ext cx="3060699"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linear regression</a:t>
            </a:r>
          </a:p>
        </p:txBody>
      </p:sp>
      <p:cxnSp>
        <p:nvCxnSpPr>
          <p:cNvPr id="21" name="Straight Connector 20">
            <a:extLst>
              <a:ext uri="{FF2B5EF4-FFF2-40B4-BE49-F238E27FC236}">
                <a16:creationId xmlns:a16="http://schemas.microsoft.com/office/drawing/2014/main" id="{D4CB150F-F3A9-E04D-9EBA-648D58DE4ECE}"/>
              </a:ext>
            </a:extLst>
          </p:cNvPr>
          <p:cNvCxnSpPr>
            <a:cxnSpLocks/>
          </p:cNvCxnSpPr>
          <p:nvPr/>
        </p:nvCxnSpPr>
        <p:spPr>
          <a:xfrm flipV="1">
            <a:off x="6827157" y="1812474"/>
            <a:ext cx="3162300" cy="1"/>
          </a:xfrm>
          <a:prstGeom prst="line">
            <a:avLst/>
          </a:prstGeom>
          <a:ln w="19050" cap="rnd"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3" name="Text Placeholder 5">
            <a:extLst>
              <a:ext uri="{FF2B5EF4-FFF2-40B4-BE49-F238E27FC236}">
                <a16:creationId xmlns:a16="http://schemas.microsoft.com/office/drawing/2014/main" id="{DB84BAAE-CE01-8E45-826C-33289F732B08}"/>
              </a:ext>
            </a:extLst>
          </p:cNvPr>
          <p:cNvSpPr txBox="1">
            <a:spLocks/>
          </p:cNvSpPr>
          <p:nvPr/>
        </p:nvSpPr>
        <p:spPr>
          <a:xfrm>
            <a:off x="6827157" y="2032556"/>
            <a:ext cx="3060699"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random forest regression</a:t>
            </a:r>
          </a:p>
        </p:txBody>
      </p:sp>
      <p:cxnSp>
        <p:nvCxnSpPr>
          <p:cNvPr id="24" name="Straight Connector 23">
            <a:extLst>
              <a:ext uri="{FF2B5EF4-FFF2-40B4-BE49-F238E27FC236}">
                <a16:creationId xmlns:a16="http://schemas.microsoft.com/office/drawing/2014/main" id="{41EC67C2-1408-6A49-9DA1-78C111D063CC}"/>
              </a:ext>
            </a:extLst>
          </p:cNvPr>
          <p:cNvCxnSpPr>
            <a:cxnSpLocks/>
          </p:cNvCxnSpPr>
          <p:nvPr/>
        </p:nvCxnSpPr>
        <p:spPr>
          <a:xfrm flipV="1">
            <a:off x="1759676" y="3916490"/>
            <a:ext cx="3162300" cy="1"/>
          </a:xfrm>
          <a:prstGeom prst="line">
            <a:avLst/>
          </a:prstGeom>
          <a:ln w="19050" cap="rnd" cmpd="sng">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31" name="Text Placeholder 5">
            <a:extLst>
              <a:ext uri="{FF2B5EF4-FFF2-40B4-BE49-F238E27FC236}">
                <a16:creationId xmlns:a16="http://schemas.microsoft.com/office/drawing/2014/main" id="{6B5ED5FE-2460-A841-B5AB-C64ECA3602BA}"/>
              </a:ext>
            </a:extLst>
          </p:cNvPr>
          <p:cNvSpPr txBox="1">
            <a:spLocks/>
          </p:cNvSpPr>
          <p:nvPr/>
        </p:nvSpPr>
        <p:spPr>
          <a:xfrm>
            <a:off x="1759676" y="4136572"/>
            <a:ext cx="3060699"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decision tree regression</a:t>
            </a:r>
          </a:p>
        </p:txBody>
      </p:sp>
      <p:cxnSp>
        <p:nvCxnSpPr>
          <p:cNvPr id="32" name="Straight Connector 31">
            <a:extLst>
              <a:ext uri="{FF2B5EF4-FFF2-40B4-BE49-F238E27FC236}">
                <a16:creationId xmlns:a16="http://schemas.microsoft.com/office/drawing/2014/main" id="{CB549B8C-8E16-0048-9658-9C0C4BA29AB1}"/>
              </a:ext>
            </a:extLst>
          </p:cNvPr>
          <p:cNvCxnSpPr>
            <a:cxnSpLocks/>
          </p:cNvCxnSpPr>
          <p:nvPr/>
        </p:nvCxnSpPr>
        <p:spPr>
          <a:xfrm flipV="1">
            <a:off x="6827157" y="3916490"/>
            <a:ext cx="3162300" cy="1"/>
          </a:xfrm>
          <a:prstGeom prst="line">
            <a:avLst/>
          </a:prstGeom>
          <a:ln w="19050" cap="rnd"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33" name="Text Placeholder 5">
            <a:extLst>
              <a:ext uri="{FF2B5EF4-FFF2-40B4-BE49-F238E27FC236}">
                <a16:creationId xmlns:a16="http://schemas.microsoft.com/office/drawing/2014/main" id="{204D1E46-E0D7-6348-9277-4451F03836D5}"/>
              </a:ext>
            </a:extLst>
          </p:cNvPr>
          <p:cNvSpPr txBox="1">
            <a:spLocks/>
          </p:cNvSpPr>
          <p:nvPr/>
        </p:nvSpPr>
        <p:spPr>
          <a:xfrm>
            <a:off x="6827157" y="4136572"/>
            <a:ext cx="3060699" cy="1342017"/>
          </a:xfrm>
          <a:prstGeom prst="rect">
            <a:avLst/>
          </a:prstGeom>
        </p:spPr>
        <p:txBody>
          <a:bodyPr vert="horz" lIns="0" tIns="0" rIns="0" bIns="0" rtlCol="0">
            <a:noAutofit/>
          </a:bodyPr>
          <a:lstStyle>
            <a:lvl1pPr marL="0" indent="0" algn="l" defTabSz="914400" rtl="0" eaLnBrk="1" latinLnBrk="0" hangingPunct="1">
              <a:lnSpc>
                <a:spcPts val="1600"/>
              </a:lnSpc>
              <a:spcBef>
                <a:spcPts val="500"/>
              </a:spcBef>
              <a:buClr>
                <a:schemeClr val="accent5"/>
              </a:buClr>
              <a:buSzPct val="75000"/>
              <a:buFont typeface="Arial" panose="020B0604020202020204" pitchFamily="34" charset="0"/>
              <a:buNone/>
              <a:defRPr sz="15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500"/>
              </a:spcBef>
              <a:spcAft>
                <a:spcPts val="0"/>
              </a:spcAft>
              <a:buClr>
                <a:srgbClr val="6FC2B4"/>
              </a:buClr>
              <a:buSzPct val="75000"/>
              <a:buFont typeface="Arial" panose="020B0604020202020204" pitchFamily="34" charset="0"/>
              <a:buNone/>
              <a:tabLst/>
              <a:defRPr/>
            </a:pPr>
            <a:r>
              <a:rPr kumimoji="0" lang="en-US" sz="1400" b="0" i="0" u="none" strike="noStrike" kern="1200" cap="none" spc="300" normalizeH="0" baseline="0" noProof="0" dirty="0" err="1">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knn</a:t>
            </a:r>
            <a:r>
              <a:rPr kumimoji="0" lang="en-US" sz="1400" b="0" i="0" u="none" strike="noStrike" kern="1200" cap="none" spc="30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regression</a:t>
            </a:r>
          </a:p>
        </p:txBody>
      </p:sp>
      <p:pic>
        <p:nvPicPr>
          <p:cNvPr id="1027" name="Picture 3">
            <a:extLst>
              <a:ext uri="{FF2B5EF4-FFF2-40B4-BE49-F238E27FC236}">
                <a16:creationId xmlns:a16="http://schemas.microsoft.com/office/drawing/2014/main" id="{855FC453-EEEE-261D-E6C5-FE10D11B34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5700" y="2426332"/>
            <a:ext cx="3114675"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Picture 4">
            <a:extLst>
              <a:ext uri="{FF2B5EF4-FFF2-40B4-BE49-F238E27FC236}">
                <a16:creationId xmlns:a16="http://schemas.microsoft.com/office/drawing/2014/main" id="{8D44A865-D073-681B-FD6D-B84BEE61C0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19071" y="2378707"/>
            <a:ext cx="2867025" cy="48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5">
            <a:extLst>
              <a:ext uri="{FF2B5EF4-FFF2-40B4-BE49-F238E27FC236}">
                <a16:creationId xmlns:a16="http://schemas.microsoft.com/office/drawing/2014/main" id="{F6F0FC75-D11E-ADF3-1DDC-5CF307F488E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05700" y="4549735"/>
            <a:ext cx="3000375"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0" name="Picture 6">
            <a:extLst>
              <a:ext uri="{FF2B5EF4-FFF2-40B4-BE49-F238E27FC236}">
                <a16:creationId xmlns:a16="http://schemas.microsoft.com/office/drawing/2014/main" id="{719FD8B8-5B32-6A15-97FF-7C9708AED35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52383" y="4502110"/>
            <a:ext cx="3200400" cy="48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Star: 5 Points 4">
            <a:extLst>
              <a:ext uri="{FF2B5EF4-FFF2-40B4-BE49-F238E27FC236}">
                <a16:creationId xmlns:a16="http://schemas.microsoft.com/office/drawing/2014/main" id="{EF60D87D-13EF-B8B8-47A9-AB3985173D1A}"/>
              </a:ext>
            </a:extLst>
          </p:cNvPr>
          <p:cNvSpPr/>
          <p:nvPr/>
        </p:nvSpPr>
        <p:spPr bwMode="gray">
          <a:xfrm>
            <a:off x="9714681" y="1407159"/>
            <a:ext cx="717643" cy="769810"/>
          </a:xfrm>
          <a:prstGeom prst="star5">
            <a:avLst/>
          </a:prstGeom>
          <a:solidFill>
            <a:schemeClr val="accent3"/>
          </a:solidFill>
          <a:ln w="19050" algn="ctr">
            <a:noFill/>
            <a:miter lim="800000"/>
            <a:headEnd/>
            <a:tailEnd/>
          </a:ln>
        </p:spPr>
        <p:txBody>
          <a:bodyPr wrap="square" lIns="0" tIns="0" rIns="0" bIns="0" rtlCol="0" anchor="ctr"/>
          <a:lstStyle/>
          <a:p>
            <a:pPr algn="ctr"/>
            <a:endParaRPr lang="en-AU"/>
          </a:p>
        </p:txBody>
      </p:sp>
    </p:spTree>
    <p:extLst>
      <p:ext uri="{BB962C8B-B14F-4D97-AF65-F5344CB8AC3E}">
        <p14:creationId xmlns:p14="http://schemas.microsoft.com/office/powerpoint/2010/main" val="41673862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6B164F7C-05F0-C565-1C07-1FCF157460D7}"/>
              </a:ext>
            </a:extLst>
          </p:cNvPr>
          <p:cNvSpPr txBox="1">
            <a:spLocks/>
          </p:cNvSpPr>
          <p:nvPr/>
        </p:nvSpPr>
        <p:spPr>
          <a:xfrm>
            <a:off x="929389" y="3728714"/>
            <a:ext cx="8275571" cy="1103296"/>
          </a:xfrm>
          <a:prstGeom prst="rect">
            <a:avLst/>
          </a:prstGeom>
        </p:spPr>
        <p:txBody>
          <a:bodyPr vert="horz" lIns="0" tIns="0" rIns="0" bIns="0" rtlCol="0" anchor="b" anchorCtr="0">
            <a:noAutofit/>
          </a:bodyPr>
          <a:lstStyle>
            <a:lvl1pPr marL="0" indent="0" algn="l" defTabSz="914400" rtl="0" eaLnBrk="1" latinLnBrk="0" hangingPunct="1">
              <a:lnSpc>
                <a:spcPct val="100000"/>
              </a:lnSpc>
              <a:spcBef>
                <a:spcPts val="0"/>
              </a:spcBef>
              <a:spcAft>
                <a:spcPts val="1000"/>
              </a:spcAft>
              <a:buSzPct val="100000"/>
              <a:buFontTx/>
              <a:buNone/>
              <a:defRPr sz="4200" b="0" i="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indent="0" algn="l" defTabSz="914400" rtl="0" eaLnBrk="1" latinLnBrk="0" hangingPunct="1">
              <a:lnSpc>
                <a:spcPct val="120000"/>
              </a:lnSpc>
              <a:spcBef>
                <a:spcPts val="0"/>
              </a:spcBef>
              <a:spcAft>
                <a:spcPts val="1000"/>
              </a:spcAft>
              <a:buClrTx/>
              <a:buSzPct val="100000"/>
              <a:buFontTx/>
              <a:buNone/>
              <a:defRPr lang="en-US" sz="1300" b="0" i="0" kern="1200">
                <a:solidFill>
                  <a:schemeClr val="tx1"/>
                </a:solidFill>
                <a:latin typeface="Open Sans Light" panose="020B0306030504020204" pitchFamily="34" charset="0"/>
                <a:ea typeface="+mn-ea"/>
                <a:cs typeface="Calibri Light" panose="020F0302020204030204" pitchFamily="34" charset="0"/>
              </a:defRPr>
            </a:lvl2pPr>
            <a:lvl3pPr marL="914400" indent="0" algn="l" defTabSz="914400" rtl="0" eaLnBrk="1" latinLnBrk="0" hangingPunct="1">
              <a:lnSpc>
                <a:spcPct val="120000"/>
              </a:lnSpc>
              <a:spcBef>
                <a:spcPts val="0"/>
              </a:spcBef>
              <a:spcAft>
                <a:spcPts val="1000"/>
              </a:spcAft>
              <a:buClrTx/>
              <a:buSzPct val="100000"/>
              <a:buFontTx/>
              <a:buNone/>
              <a:defRPr lang="en-US" sz="1300" kern="1200">
                <a:solidFill>
                  <a:schemeClr val="tx1"/>
                </a:solidFill>
                <a:latin typeface="+mn-lt"/>
                <a:ea typeface="+mn-ea"/>
                <a:cs typeface="Calibri Light" panose="020F0302020204030204" pitchFamily="34" charset="0"/>
              </a:defRPr>
            </a:lvl3pPr>
            <a:lvl4pPr marL="1371600" indent="0" algn="l" defTabSz="914400" rtl="0" eaLnBrk="1" latinLnBrk="0" hangingPunct="1">
              <a:lnSpc>
                <a:spcPct val="120000"/>
              </a:lnSpc>
              <a:spcBef>
                <a:spcPts val="0"/>
              </a:spcBef>
              <a:spcAft>
                <a:spcPts val="1000"/>
              </a:spcAft>
              <a:buClrTx/>
              <a:buSzPct val="100000"/>
              <a:buFontTx/>
              <a:buNone/>
              <a:defRPr lang="en-US" sz="1300" kern="1200" baseline="0">
                <a:solidFill>
                  <a:schemeClr val="tx1"/>
                </a:solidFill>
                <a:latin typeface="+mn-lt"/>
                <a:ea typeface="+mn-ea"/>
                <a:cs typeface="Calibri Light" panose="020F0302020204030204" pitchFamily="34" charset="0"/>
              </a:defRPr>
            </a:lvl4pPr>
            <a:lvl5pPr marL="1828800" indent="0" algn="l" defTabSz="798513" rtl="0" eaLnBrk="1" latinLnBrk="0" hangingPunct="1">
              <a:lnSpc>
                <a:spcPct val="120000"/>
              </a:lnSpc>
              <a:spcBef>
                <a:spcPts val="0"/>
              </a:spcBef>
              <a:spcAft>
                <a:spcPts val="1000"/>
              </a:spcAft>
              <a:buClrTx/>
              <a:buSzPct val="100000"/>
              <a:buFontTx/>
              <a:buNone/>
              <a:tabLst/>
              <a:defRPr lang="en-US" sz="1300" kern="1200" baseline="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US" b="1" dirty="0"/>
              <a:t>Thank you </a:t>
            </a:r>
            <a:r>
              <a:rPr lang="en-US" b="1" dirty="0">
                <a:sym typeface="Wingdings" panose="05000000000000000000" pitchFamily="2" charset="2"/>
              </a:rPr>
              <a:t></a:t>
            </a:r>
            <a:endParaRPr lang="en-US" b="1" dirty="0"/>
          </a:p>
        </p:txBody>
      </p:sp>
    </p:spTree>
    <p:extLst>
      <p:ext uri="{BB962C8B-B14F-4D97-AF65-F5344CB8AC3E}">
        <p14:creationId xmlns:p14="http://schemas.microsoft.com/office/powerpoint/2010/main" val="1192778897"/>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bEI9YDxaRKCeutqhwKzDtg"/>
</p:tagLst>
</file>

<file path=ppt/theme/theme1.xml><?xml version="1.0" encoding="utf-8"?>
<a:theme xmlns:a="http://schemas.openxmlformats.org/drawingml/2006/main" name="DD 2021 Theme Colors KN">
  <a:themeElements>
    <a:clrScheme name="Custom 1">
      <a:dk1>
        <a:sysClr val="windowText" lastClr="000000"/>
      </a:dk1>
      <a:lt1>
        <a:sysClr val="window" lastClr="FFFFFF"/>
      </a:lt1>
      <a:dk2>
        <a:srgbClr val="D0D0CE"/>
      </a:dk2>
      <a:lt2>
        <a:srgbClr val="53565A"/>
      </a:lt2>
      <a:accent1>
        <a:srgbClr val="E3E48D"/>
      </a:accent1>
      <a:accent2>
        <a:srgbClr val="A0DCFF"/>
      </a:accent2>
      <a:accent3>
        <a:srgbClr val="9DD4CF"/>
      </a:accent3>
      <a:accent4>
        <a:srgbClr val="62B5E5"/>
      </a:accent4>
      <a:accent5>
        <a:srgbClr val="6FC2B4"/>
      </a:accent5>
      <a:accent6>
        <a:srgbClr val="00ABAB"/>
      </a:accent6>
      <a:hlink>
        <a:srgbClr val="9DD4CF"/>
      </a:hlink>
      <a:folHlink>
        <a:srgbClr val="9DD4CF"/>
      </a:folHlink>
    </a:clrScheme>
    <a:fontScheme name="DeloitteDigital2021">
      <a:majorFont>
        <a:latin typeface="Open Sans Light"/>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0" tIns="0" rIns="0" bIns="0" rtlCol="0" anchor="ct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noAutofit/>
      </a:bodyPr>
      <a:lstStyle>
        <a:defPPr algn="l">
          <a:spcBef>
            <a:spcPts val="600"/>
          </a:spcBef>
          <a:buSzPct val="100000"/>
          <a:defRPr sz="1200" dirty="0" smtClean="0"/>
        </a:defPPr>
      </a:lstStyle>
    </a:txDef>
  </a:objectDefaults>
  <a:extraClrSchemeLst/>
  <a:custClrLst>
    <a:custClr name="Blue 3">
      <a:srgbClr val="00A3E0"/>
    </a:custClr>
    <a:custClr name="Green 5">
      <a:srgbClr val="009A44"/>
    </a:custClr>
    <a:custClr name="Green 6">
      <a:srgbClr val="046A38"/>
    </a:custClr>
    <a:custClr name="Deloitte Green">
      <a:srgbClr val="86BC25"/>
    </a:custClr>
  </a:custClrLst>
  <a:extLst>
    <a:ext uri="{05A4C25C-085E-4340-85A3-A5531E510DB2}">
      <thm15:themeFamily xmlns:thm15="http://schemas.microsoft.com/office/thememl/2012/main" name="DD 2021 Theme Colors KN" id="{93D8CFC8-2B43-3247-BE79-DCDD4FA900DF}" vid="{F8E4500E-2F27-3440-ABE2-055120521E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16A684F50F9644ADA7186C7FA154E4" ma:contentTypeVersion="19" ma:contentTypeDescription="Create a new document." ma:contentTypeScope="" ma:versionID="512e4806d3313dc0b8e0d4e8c43aab6d">
  <xsd:schema xmlns:xsd="http://www.w3.org/2001/XMLSchema" xmlns:xs="http://www.w3.org/2001/XMLSchema" xmlns:p="http://schemas.microsoft.com/office/2006/metadata/properties" xmlns:ns2="adc6f7d2-2fd4-4c58-add3-50ea831b733c" xmlns:ns3="fe0e463f-46c1-4b5a-aeae-2e65b5901510" targetNamespace="http://schemas.microsoft.com/office/2006/metadata/properties" ma:root="true" ma:fieldsID="f2601e98e476e37259289359d6fa58a2" ns2:_="" ns3:_="">
    <xsd:import namespace="adc6f7d2-2fd4-4c58-add3-50ea831b733c"/>
    <xsd:import namespace="fe0e463f-46c1-4b5a-aeae-2e65b5901510"/>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Picture" minOccurs="0"/>
                <xsd:element ref="ns3:Hyperlink" minOccurs="0"/>
                <xsd:element ref="ns3:MediaServiceAutoKeyPoints" minOccurs="0"/>
                <xsd:element ref="ns3:MediaServiceKeyPoints" minOccurs="0"/>
                <xsd:element ref="ns3:_Flow_Signoff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dc6f7d2-2fd4-4c58-add3-50ea831b733c"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e0e463f-46c1-4b5a-aeae-2e65b5901510"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Picture" ma:index="18" nillable="true" ma:displayName="Picture" ma:format="Image" ma:internalName="Picture">
      <xsd:complexType>
        <xsd:complexContent>
          <xsd:extension base="dms:URL">
            <xsd:sequence>
              <xsd:element name="Url" type="dms:ValidUrl" minOccurs="0" nillable="true"/>
              <xsd:element name="Description" type="xsd:string" nillable="true"/>
            </xsd:sequence>
          </xsd:extension>
        </xsd:complexContent>
      </xsd:complexType>
    </xsd:element>
    <xsd:element name="Hyperlink" ma:index="19" nillable="true" ma:displayName="Hyperlink" ma:format="Hyperlink" ma:internalName="Hyperlink">
      <xsd:complexType>
        <xsd:complexContent>
          <xsd:extension base="dms:URL">
            <xsd:sequence>
              <xsd:element name="Url" type="dms:ValidUrl" minOccurs="0" nillable="true"/>
              <xsd:element name="Description" type="xsd:string" nillable="true"/>
            </xsd:sequence>
          </xsd:extension>
        </xsd:complexContent>
      </xsd:complex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true">
      <xsd:simpleType>
        <xsd:restriction base="dms:Note">
          <xsd:maxLength value="255"/>
        </xsd:restriction>
      </xsd:simpleType>
    </xsd:element>
    <xsd:element name="_Flow_SignoffStatus" ma:index="22" nillable="true" ma:displayName="Sign-off status" ma:internalName="Sign_x002d_off_x0020_status">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icture xmlns="fe0e463f-46c1-4b5a-aeae-2e65b5901510">
      <Url xsi:nil="true"/>
      <Description xsi:nil="true"/>
    </Picture>
    <Hyperlink xmlns="fe0e463f-46c1-4b5a-aeae-2e65b5901510">
      <Url xsi:nil="true"/>
      <Description xsi:nil="true"/>
    </Hyperlink>
    <_Flow_SignoffStatus xmlns="fe0e463f-46c1-4b5a-aeae-2e65b5901510" xsi:nil="true"/>
  </documentManagement>
</p:properties>
</file>

<file path=customXml/item4.xml><?xml version="1.0" encoding="utf-8"?>
<TemplafyTemplateConfiguration><![CDATA[{"elementsMetadata":[{"elementConfiguration":{"inheritDimensions":"{{InheritDimensions.InheritNone}}","width":"6.35 cm","height":"","image":"{{DataSources.LegalEntitiesDisclaimersLogoNames[UserProfile.CompanyName].Pp_LogoBlack.Image}}","visibility":"","disableUpdates":false,"type":"image"},"type":"shape","id":"6b22fd6d-f000-4d24-975f-fb9ee32b8727"}],"transformationConfigurations":[],"templateName":"Blank - MAR 23","templateDescription":"","enableDocumentContentUpdater":false,"version":"2.0"}]]></TemplafyTemplateConfiguration>
</file>

<file path=customXml/item5.xml><?xml version="1.0" encoding="utf-8"?>
<TemplafyFormConfiguration><![CDATA[{"formFields":[],"formDataEntries":[]}]]></TemplafyFormConfiguration>
</file>

<file path=customXml/itemProps1.xml><?xml version="1.0" encoding="utf-8"?>
<ds:datastoreItem xmlns:ds="http://schemas.openxmlformats.org/officeDocument/2006/customXml" ds:itemID="{8EFC3933-07C9-45EA-BC42-AE32A536FD6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dc6f7d2-2fd4-4c58-add3-50ea831b733c"/>
    <ds:schemaRef ds:uri="fe0e463f-46c1-4b5a-aeae-2e65b590151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41FAD37-CBC6-4152-BC34-870523F349A6}">
  <ds:schemaRefs>
    <ds:schemaRef ds:uri="http://schemas.microsoft.com/sharepoint/v3/contenttype/forms"/>
  </ds:schemaRefs>
</ds:datastoreItem>
</file>

<file path=customXml/itemProps3.xml><?xml version="1.0" encoding="utf-8"?>
<ds:datastoreItem xmlns:ds="http://schemas.openxmlformats.org/officeDocument/2006/customXml" ds:itemID="{97D24F8D-9FB5-4E43-9A7D-9FC28E7756E5}">
  <ds:schemaRef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dda24b63-c002-46c2-b8a5-f2329012e845"/>
    <ds:schemaRef ds:uri="http://schemas.microsoft.com/office/infopath/2007/PartnerControls"/>
    <ds:schemaRef ds:uri="6f970924-b915-492e-bfdb-ebbb49cca1e0"/>
    <ds:schemaRef ds:uri="http://www.w3.org/XML/1998/namespace"/>
    <ds:schemaRef ds:uri="http://purl.org/dc/dcmitype/"/>
    <ds:schemaRef ds:uri="fe0e463f-46c1-4b5a-aeae-2e65b5901510"/>
  </ds:schemaRefs>
</ds:datastoreItem>
</file>

<file path=customXml/itemProps4.xml><?xml version="1.0" encoding="utf-8"?>
<ds:datastoreItem xmlns:ds="http://schemas.openxmlformats.org/officeDocument/2006/customXml" ds:itemID="{5A2EEEC2-9B46-41D4-B804-942DE12D7F3C}">
  <ds:schemaRefs/>
</ds:datastoreItem>
</file>

<file path=customXml/itemProps5.xml><?xml version="1.0" encoding="utf-8"?>
<ds:datastoreItem xmlns:ds="http://schemas.openxmlformats.org/officeDocument/2006/customXml" ds:itemID="{19B2E489-14E1-4569-8E2E-8283F3B95211}">
  <ds:schemaRefs/>
</ds:datastoreItem>
</file>

<file path=docProps/app.xml><?xml version="1.0" encoding="utf-8"?>
<Properties xmlns="http://schemas.openxmlformats.org/officeDocument/2006/extended-properties" xmlns:vt="http://schemas.openxmlformats.org/officeDocument/2006/docPropsVTypes">
  <Template>Deloitte_16_9_Onscreen_Dynamic</Template>
  <TotalTime>4601</TotalTime>
  <Words>359</Words>
  <Application>Microsoft Office PowerPoint</Application>
  <PresentationFormat>Widescreen</PresentationFormat>
  <Paragraphs>46</Paragraphs>
  <Slides>8</Slides>
  <Notes>7</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8</vt:i4>
      </vt:variant>
    </vt:vector>
  </HeadingPairs>
  <TitlesOfParts>
    <vt:vector size="15" baseType="lpstr">
      <vt:lpstr>Arial</vt:lpstr>
      <vt:lpstr>Chronicle Display Black</vt:lpstr>
      <vt:lpstr>Open Sans</vt:lpstr>
      <vt:lpstr>Open Sans Light</vt:lpstr>
      <vt:lpstr>Verdana</vt:lpstr>
      <vt:lpstr>DD 2021 Theme Colors KN</vt:lpstr>
      <vt:lpstr>think-cell Slide</vt:lpstr>
      <vt:lpstr>PowerPoint Presentation</vt:lpstr>
      <vt:lpstr>PowerPoint Presentation</vt:lpstr>
      <vt:lpstr>Data Source</vt:lpstr>
      <vt:lpstr>Preliminary Data Analysis</vt:lpstr>
      <vt:lpstr>Preliminary Data Analysis</vt:lpstr>
      <vt:lpstr>Machine learning</vt:lpstr>
      <vt:lpstr>Machine learning</vt:lpstr>
      <vt:lpstr>PowerPoint Presentation</vt:lpstr>
    </vt:vector>
  </TitlesOfParts>
  <Company>Deloitte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in Calibri  Light Green that can be up to  three lines of text</dc:title>
  <dc:creator>Deloitte AUS</dc:creator>
  <cp:lastModifiedBy>Evie Keo</cp:lastModifiedBy>
  <cp:revision>56</cp:revision>
  <dcterms:created xsi:type="dcterms:W3CDTF">2023-06-01T21:47:33Z</dcterms:created>
  <dcterms:modified xsi:type="dcterms:W3CDTF">2023-11-09T09:17:27Z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0x010100DE16A684F50F9644ADA7186C7FA154E4</vt:lpwstr>
  </property>
  <property fmtid="{D5CDD505-2E9C-101B-9397-08002B2CF9AE}" pid="3" name="TemplafyTimeStamp">
    <vt:lpwstr>2023-03-07T08:39:28</vt:lpwstr>
  </property>
  <property fmtid="{D5CDD505-2E9C-101B-9397-08002B2CF9AE}" pid="4" name="MSIP_Label_ea60d57e-af5b-4752-ac57-3e4f28ca11dc_Enabled">
    <vt:lpwstr>true</vt:lpwstr>
  </property>
  <property fmtid="{D5CDD505-2E9C-101B-9397-08002B2CF9AE}" pid="5" name="MSIP_Label_ea60d57e-af5b-4752-ac57-3e4f28ca11dc_SetDate">
    <vt:lpwstr>2021-01-11T01:48:15Z</vt:lpwstr>
  </property>
  <property fmtid="{D5CDD505-2E9C-101B-9397-08002B2CF9AE}" pid="6" name="MSIP_Label_ea60d57e-af5b-4752-ac57-3e4f28ca11dc_Method">
    <vt:lpwstr>Standard</vt:lpwstr>
  </property>
  <property fmtid="{D5CDD505-2E9C-101B-9397-08002B2CF9AE}" pid="7" name="MSIP_Label_ea60d57e-af5b-4752-ac57-3e4f28ca11dc_Name">
    <vt:lpwstr>ea60d57e-af5b-4752-ac57-3e4f28ca11dc</vt:lpwstr>
  </property>
  <property fmtid="{D5CDD505-2E9C-101B-9397-08002B2CF9AE}" pid="8" name="MSIP_Label_ea60d57e-af5b-4752-ac57-3e4f28ca11dc_SiteId">
    <vt:lpwstr>36da45f1-dd2c-4d1f-af13-5abe46b99921</vt:lpwstr>
  </property>
  <property fmtid="{D5CDD505-2E9C-101B-9397-08002B2CF9AE}" pid="9" name="MSIP_Label_ea60d57e-af5b-4752-ac57-3e4f28ca11dc_ActionId">
    <vt:lpwstr>0037cb6b-6802-490e-aecf-c2dc124682b1</vt:lpwstr>
  </property>
  <property fmtid="{D5CDD505-2E9C-101B-9397-08002B2CF9AE}" pid="10" name="MSIP_Label_ea60d57e-af5b-4752-ac57-3e4f28ca11dc_ContentBits">
    <vt:lpwstr>0</vt:lpwstr>
  </property>
  <property fmtid="{D5CDD505-2E9C-101B-9397-08002B2CF9AE}" pid="11" name="TemplafyTenantId">
    <vt:lpwstr>deloitteaus</vt:lpwstr>
  </property>
  <property fmtid="{D5CDD505-2E9C-101B-9397-08002B2CF9AE}" pid="12" name="TemplafyTemplateId">
    <vt:lpwstr>638137751667240513</vt:lpwstr>
  </property>
  <property fmtid="{D5CDD505-2E9C-101B-9397-08002B2CF9AE}" pid="13" name="TemplafyUserProfileId">
    <vt:lpwstr>638023876878731921</vt:lpwstr>
  </property>
  <property fmtid="{D5CDD505-2E9C-101B-9397-08002B2CF9AE}" pid="14" name="TemplafyLanguageCode">
    <vt:lpwstr>en-AU</vt:lpwstr>
  </property>
  <property fmtid="{D5CDD505-2E9C-101B-9397-08002B2CF9AE}" pid="15" name="TemplafyFromBlank">
    <vt:bool>true</vt:bool>
  </property>
</Properties>
</file>

<file path=docProps/thumbnail.jpeg>
</file>